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60" r:id="rId5"/>
    <p:sldId id="264" r:id="rId6"/>
    <p:sldId id="265" r:id="rId7"/>
    <p:sldId id="270" r:id="rId8"/>
    <p:sldId id="266" r:id="rId9"/>
    <p:sldId id="268" r:id="rId10"/>
    <p:sldId id="267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543067-8666-F5EC-E703-6ED799D89090}" v="179" dt="2022-11-12T17:36:08.318"/>
    <p1510:client id="{31D735E5-3EAA-F58C-01BC-902BBBC7791B}" v="4576" dt="2023-12-04T02:58:06.801"/>
    <p1510:client id="{5DD85118-4DCE-9C9A-150C-0C4C49145427}" v="199" dt="2023-09-30T17:47:59.196"/>
    <p1510:client id="{671BA74E-CD03-AD73-DCD2-7B783965C5F5}" v="305" dt="2022-09-24T20:13:16.724"/>
    <p1510:client id="{7FDC1B4E-7149-1ABD-5B34-F8F3C7E93B06}" v="425" dt="2023-09-30T16:29:15.268"/>
    <p1510:client id="{B9FE8819-7FAE-767B-E9A3-687CF2769F46}" v="22" dt="2022-11-27T22:25:18.4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anos, Dembe Koi" userId="S::stephanos@etsu.edu::66806837-9c6e-4ba4-86c2-e5b5b54a2a90" providerId="AD" clId="Web-{7FDC1B4E-7149-1ABD-5B34-F8F3C7E93B06}"/>
    <pc:docChg chg="addSld delSld modSld">
      <pc:chgData name="Stephanos, Dembe Koi" userId="S::stephanos@etsu.edu::66806837-9c6e-4ba4-86c2-e5b5b54a2a90" providerId="AD" clId="Web-{7FDC1B4E-7149-1ABD-5B34-F8F3C7E93B06}" dt="2023-09-30T16:29:15.268" v="405" actId="1076"/>
      <pc:docMkLst>
        <pc:docMk/>
      </pc:docMkLst>
      <pc:sldChg chg="addSp delSp modSp">
        <pc:chgData name="Stephanos, Dembe Koi" userId="S::stephanos@etsu.edu::66806837-9c6e-4ba4-86c2-e5b5b54a2a90" providerId="AD" clId="Web-{7FDC1B4E-7149-1ABD-5B34-F8F3C7E93B06}" dt="2023-09-30T16:29:15.268" v="405" actId="1076"/>
        <pc:sldMkLst>
          <pc:docMk/>
          <pc:sldMk cId="1541253783" sldId="258"/>
        </pc:sldMkLst>
        <pc:spChg chg="mod">
          <ac:chgData name="Stephanos, Dembe Koi" userId="S::stephanos@etsu.edu::66806837-9c6e-4ba4-86c2-e5b5b54a2a90" providerId="AD" clId="Web-{7FDC1B4E-7149-1ABD-5B34-F8F3C7E93B06}" dt="2023-09-30T16:28:35.282" v="397" actId="20577"/>
          <ac:spMkLst>
            <pc:docMk/>
            <pc:sldMk cId="1541253783" sldId="258"/>
            <ac:spMk id="3" creationId="{9720EB80-F5F3-390B-45F3-1E7250201D64}"/>
          </ac:spMkLst>
        </pc:spChg>
        <pc:spChg chg="del mod">
          <ac:chgData name="Stephanos, Dembe Koi" userId="S::stephanos@etsu.edu::66806837-9c6e-4ba4-86c2-e5b5b54a2a90" providerId="AD" clId="Web-{7FDC1B4E-7149-1ABD-5B34-F8F3C7E93B06}" dt="2023-09-30T15:52:30.769" v="79"/>
          <ac:spMkLst>
            <pc:docMk/>
            <pc:sldMk cId="1541253783" sldId="258"/>
            <ac:spMk id="4" creationId="{10D80293-B1A0-DA4D-9D87-964B5A357CC7}"/>
          </ac:spMkLst>
        </pc:spChg>
        <pc:spChg chg="mod">
          <ac:chgData name="Stephanos, Dembe Koi" userId="S::stephanos@etsu.edu::66806837-9c6e-4ba4-86c2-e5b5b54a2a90" providerId="AD" clId="Web-{7FDC1B4E-7149-1ABD-5B34-F8F3C7E93B06}" dt="2023-09-30T16:26:45.105" v="379" actId="1076"/>
          <ac:spMkLst>
            <pc:docMk/>
            <pc:sldMk cId="1541253783" sldId="258"/>
            <ac:spMk id="5" creationId="{6A233767-B9EF-3A5B-6539-A81FC94E0407}"/>
          </ac:spMkLst>
        </pc:spChg>
        <pc:spChg chg="mod">
          <ac:chgData name="Stephanos, Dembe Koi" userId="S::stephanos@etsu.edu::66806837-9c6e-4ba4-86c2-e5b5b54a2a90" providerId="AD" clId="Web-{7FDC1B4E-7149-1ABD-5B34-F8F3C7E93B06}" dt="2023-09-30T16:27:52.733" v="388" actId="1076"/>
          <ac:spMkLst>
            <pc:docMk/>
            <pc:sldMk cId="1541253783" sldId="258"/>
            <ac:spMk id="6" creationId="{F24B8D73-7357-6A21-BE4D-834A0CBA7528}"/>
          </ac:spMkLst>
        </pc:spChg>
        <pc:spChg chg="mod">
          <ac:chgData name="Stephanos, Dembe Koi" userId="S::stephanos@etsu.edu::66806837-9c6e-4ba4-86c2-e5b5b54a2a90" providerId="AD" clId="Web-{7FDC1B4E-7149-1ABD-5B34-F8F3C7E93B06}" dt="2023-09-30T16:28:27.078" v="395" actId="20577"/>
          <ac:spMkLst>
            <pc:docMk/>
            <pc:sldMk cId="1541253783" sldId="258"/>
            <ac:spMk id="7" creationId="{4AF92C54-D9E5-550D-0F87-2245DABE8997}"/>
          </ac:spMkLst>
        </pc:spChg>
        <pc:spChg chg="mod">
          <ac:chgData name="Stephanos, Dembe Koi" userId="S::stephanos@etsu.edu::66806837-9c6e-4ba4-86c2-e5b5b54a2a90" providerId="AD" clId="Web-{7FDC1B4E-7149-1ABD-5B34-F8F3C7E93B06}" dt="2023-09-30T16:28:38.016" v="398" actId="20577"/>
          <ac:spMkLst>
            <pc:docMk/>
            <pc:sldMk cId="1541253783" sldId="258"/>
            <ac:spMk id="8" creationId="{73CE5308-4B1E-BA0A-F281-4514A2B38D0B}"/>
          </ac:spMkLst>
        </pc:spChg>
        <pc:spChg chg="mod">
          <ac:chgData name="Stephanos, Dembe Koi" userId="S::stephanos@etsu.edu::66806837-9c6e-4ba4-86c2-e5b5b54a2a90" providerId="AD" clId="Web-{7FDC1B4E-7149-1ABD-5B34-F8F3C7E93B06}" dt="2023-09-30T16:28:53.080" v="401" actId="20577"/>
          <ac:spMkLst>
            <pc:docMk/>
            <pc:sldMk cId="1541253783" sldId="258"/>
            <ac:spMk id="9" creationId="{1612F667-6FB9-A8F5-AE9F-7E80988D4354}"/>
          </ac:spMkLst>
        </pc:spChg>
        <pc:spChg chg="add del mod">
          <ac:chgData name="Stephanos, Dembe Koi" userId="S::stephanos@etsu.edu::66806837-9c6e-4ba4-86c2-e5b5b54a2a90" providerId="AD" clId="Web-{7FDC1B4E-7149-1ABD-5B34-F8F3C7E93B06}" dt="2023-09-30T15:51:03.734" v="31"/>
          <ac:spMkLst>
            <pc:docMk/>
            <pc:sldMk cId="1541253783" sldId="258"/>
            <ac:spMk id="13" creationId="{7BFBA469-3975-E7C2-A24C-34C669F9D0D8}"/>
          </ac:spMkLst>
        </pc:spChg>
        <pc:spChg chg="mod ord">
          <ac:chgData name="Stephanos, Dembe Koi" userId="S::stephanos@etsu.edu::66806837-9c6e-4ba4-86c2-e5b5b54a2a90" providerId="AD" clId="Web-{7FDC1B4E-7149-1ABD-5B34-F8F3C7E93B06}" dt="2023-09-30T16:24:38.411" v="331"/>
          <ac:spMkLst>
            <pc:docMk/>
            <pc:sldMk cId="1541253783" sldId="258"/>
            <ac:spMk id="14" creationId="{1A2B305C-B316-BD50-1D2F-BDB512DA3DA7}"/>
          </ac:spMkLst>
        </pc:spChg>
        <pc:spChg chg="add mod">
          <ac:chgData name="Stephanos, Dembe Koi" userId="S::stephanos@etsu.edu::66806837-9c6e-4ba4-86c2-e5b5b54a2a90" providerId="AD" clId="Web-{7FDC1B4E-7149-1ABD-5B34-F8F3C7E93B06}" dt="2023-09-30T16:27:27.341" v="385" actId="14100"/>
          <ac:spMkLst>
            <pc:docMk/>
            <pc:sldMk cId="1541253783" sldId="258"/>
            <ac:spMk id="16" creationId="{6DE215D8-45BB-C7BC-9FE9-C75AFD028610}"/>
          </ac:spMkLst>
        </pc:spChg>
        <pc:spChg chg="add mod">
          <ac:chgData name="Stephanos, Dembe Koi" userId="S::stephanos@etsu.edu::66806837-9c6e-4ba4-86c2-e5b5b54a2a90" providerId="AD" clId="Web-{7FDC1B4E-7149-1ABD-5B34-F8F3C7E93B06}" dt="2023-09-30T16:24:51.787" v="350" actId="20577"/>
          <ac:spMkLst>
            <pc:docMk/>
            <pc:sldMk cId="1541253783" sldId="258"/>
            <ac:spMk id="19" creationId="{6DEAC170-2B29-726D-F54B-4803C5CAFF83}"/>
          </ac:spMkLst>
        </pc:spChg>
        <pc:spChg chg="mod ord">
          <ac:chgData name="Stephanos, Dembe Koi" userId="S::stephanos@etsu.edu::66806837-9c6e-4ba4-86c2-e5b5b54a2a90" providerId="AD" clId="Web-{7FDC1B4E-7149-1ABD-5B34-F8F3C7E93B06}" dt="2023-09-30T16:24:38.505" v="332"/>
          <ac:spMkLst>
            <pc:docMk/>
            <pc:sldMk cId="1541253783" sldId="258"/>
            <ac:spMk id="20" creationId="{F9F42DA1-6C7C-023F-A442-86911A99F763}"/>
          </ac:spMkLst>
        </pc:spChg>
        <pc:spChg chg="mod">
          <ac:chgData name="Stephanos, Dembe Koi" userId="S::stephanos@etsu.edu::66806837-9c6e-4ba4-86c2-e5b5b54a2a90" providerId="AD" clId="Web-{7FDC1B4E-7149-1ABD-5B34-F8F3C7E93B06}" dt="2023-09-30T16:29:01.330" v="404" actId="14100"/>
          <ac:spMkLst>
            <pc:docMk/>
            <pc:sldMk cId="1541253783" sldId="258"/>
            <ac:spMk id="21" creationId="{83F181A3-F061-1B2F-B764-9CED362CEE65}"/>
          </ac:spMkLst>
        </pc:spChg>
        <pc:spChg chg="add mod">
          <ac:chgData name="Stephanos, Dembe Koi" userId="S::stephanos@etsu.edu::66806837-9c6e-4ba4-86c2-e5b5b54a2a90" providerId="AD" clId="Web-{7FDC1B4E-7149-1ABD-5B34-F8F3C7E93B06}" dt="2023-09-30T16:24:48.349" v="349" actId="20577"/>
          <ac:spMkLst>
            <pc:docMk/>
            <pc:sldMk cId="1541253783" sldId="258"/>
            <ac:spMk id="22" creationId="{631B8168-0D0F-EF9F-212D-E15F41DC9C54}"/>
          </ac:spMkLst>
        </pc:spChg>
        <pc:spChg chg="add del mod">
          <ac:chgData name="Stephanos, Dembe Koi" userId="S::stephanos@etsu.edu::66806837-9c6e-4ba4-86c2-e5b5b54a2a90" providerId="AD" clId="Web-{7FDC1B4E-7149-1ABD-5B34-F8F3C7E93B06}" dt="2023-09-30T16:03:38.083" v="193"/>
          <ac:spMkLst>
            <pc:docMk/>
            <pc:sldMk cId="1541253783" sldId="258"/>
            <ac:spMk id="23" creationId="{D6E387A3-762F-AC12-E96E-DF5B890244AD}"/>
          </ac:spMkLst>
        </pc:spChg>
        <pc:spChg chg="mod">
          <ac:chgData name="Stephanos, Dembe Koi" userId="S::stephanos@etsu.edu::66806837-9c6e-4ba4-86c2-e5b5b54a2a90" providerId="AD" clId="Web-{7FDC1B4E-7149-1ABD-5B34-F8F3C7E93B06}" dt="2023-09-30T16:28:55.939" v="402" actId="14100"/>
          <ac:spMkLst>
            <pc:docMk/>
            <pc:sldMk cId="1541253783" sldId="258"/>
            <ac:spMk id="24" creationId="{10245E30-32E1-A11F-3F4A-16B0A6E95FAF}"/>
          </ac:spMkLst>
        </pc:spChg>
        <pc:spChg chg="mod">
          <ac:chgData name="Stephanos, Dembe Koi" userId="S::stephanos@etsu.edu::66806837-9c6e-4ba4-86c2-e5b5b54a2a90" providerId="AD" clId="Web-{7FDC1B4E-7149-1ABD-5B34-F8F3C7E93B06}" dt="2023-09-30T16:28:41.298" v="399" actId="20577"/>
          <ac:spMkLst>
            <pc:docMk/>
            <pc:sldMk cId="1541253783" sldId="258"/>
            <ac:spMk id="25" creationId="{4AA63FCB-3D7C-6590-2A2C-EC3210911043}"/>
          </ac:spMkLst>
        </pc:spChg>
        <pc:spChg chg="add mod ord">
          <ac:chgData name="Stephanos, Dembe Koi" userId="S::stephanos@etsu.edu::66806837-9c6e-4ba4-86c2-e5b5b54a2a90" providerId="AD" clId="Web-{7FDC1B4E-7149-1ABD-5B34-F8F3C7E93B06}" dt="2023-09-30T16:24:38.598" v="333"/>
          <ac:spMkLst>
            <pc:docMk/>
            <pc:sldMk cId="1541253783" sldId="258"/>
            <ac:spMk id="26" creationId="{E8ED35D9-3B5A-CE22-129C-B009754E79BA}"/>
          </ac:spMkLst>
        </pc:spChg>
        <pc:spChg chg="mod">
          <ac:chgData name="Stephanos, Dembe Koi" userId="S::stephanos@etsu.edu::66806837-9c6e-4ba4-86c2-e5b5b54a2a90" providerId="AD" clId="Web-{7FDC1B4E-7149-1ABD-5B34-F8F3C7E93B06}" dt="2023-09-30T16:28:48.079" v="400" actId="20577"/>
          <ac:spMkLst>
            <pc:docMk/>
            <pc:sldMk cId="1541253783" sldId="258"/>
            <ac:spMk id="27" creationId="{47BC81EB-761A-A09D-F685-783DCD46F40B}"/>
          </ac:spMkLst>
        </pc:spChg>
        <pc:spChg chg="add mod">
          <ac:chgData name="Stephanos, Dembe Koi" userId="S::stephanos@etsu.edu::66806837-9c6e-4ba4-86c2-e5b5b54a2a90" providerId="AD" clId="Web-{7FDC1B4E-7149-1ABD-5B34-F8F3C7E93B06}" dt="2023-09-30T16:28:58.689" v="403" actId="14100"/>
          <ac:spMkLst>
            <pc:docMk/>
            <pc:sldMk cId="1541253783" sldId="258"/>
            <ac:spMk id="28" creationId="{D272EBC5-E4D2-BFC3-1EA7-E0A959057430}"/>
          </ac:spMkLst>
        </pc:spChg>
        <pc:spChg chg="mod">
          <ac:chgData name="Stephanos, Dembe Koi" userId="S::stephanos@etsu.edu::66806837-9c6e-4ba4-86c2-e5b5b54a2a90" providerId="AD" clId="Web-{7FDC1B4E-7149-1ABD-5B34-F8F3C7E93B06}" dt="2023-09-30T16:28:31.907" v="396" actId="20577"/>
          <ac:spMkLst>
            <pc:docMk/>
            <pc:sldMk cId="1541253783" sldId="258"/>
            <ac:spMk id="32" creationId="{C041B6F5-EB8C-3D8A-B219-F0835592F66C}"/>
          </ac:spMkLst>
        </pc:spChg>
        <pc:grpChg chg="add mod">
          <ac:chgData name="Stephanos, Dembe Koi" userId="S::stephanos@etsu.edu::66806837-9c6e-4ba4-86c2-e5b5b54a2a90" providerId="AD" clId="Web-{7FDC1B4E-7149-1ABD-5B34-F8F3C7E93B06}" dt="2023-09-30T16:27:10.840" v="383" actId="1076"/>
          <ac:grpSpMkLst>
            <pc:docMk/>
            <pc:sldMk cId="1541253783" sldId="258"/>
            <ac:grpSpMk id="38" creationId="{611D3FBA-6994-113C-E3D1-9DD387EBD931}"/>
          </ac:grpSpMkLst>
        </pc:grpChg>
        <pc:grpChg chg="add del">
          <ac:chgData name="Stephanos, Dembe Koi" userId="S::stephanos@etsu.edu::66806837-9c6e-4ba4-86c2-e5b5b54a2a90" providerId="AD" clId="Web-{7FDC1B4E-7149-1ABD-5B34-F8F3C7E93B06}" dt="2023-09-30T16:23:32.767" v="328"/>
          <ac:grpSpMkLst>
            <pc:docMk/>
            <pc:sldMk cId="1541253783" sldId="258"/>
            <ac:grpSpMk id="39" creationId="{84B70C69-CCF0-F1B9-3599-CDF81C51FD18}"/>
          </ac:grpSpMkLst>
        </pc:grpChg>
        <pc:cxnChg chg="del">
          <ac:chgData name="Stephanos, Dembe Koi" userId="S::stephanos@etsu.edu::66806837-9c6e-4ba4-86c2-e5b5b54a2a90" providerId="AD" clId="Web-{7FDC1B4E-7149-1ABD-5B34-F8F3C7E93B06}" dt="2023-09-30T15:55:53.873" v="108"/>
          <ac:cxnSpMkLst>
            <pc:docMk/>
            <pc:sldMk cId="1541253783" sldId="258"/>
            <ac:cxnSpMk id="2" creationId="{F2664659-6551-B02C-4141-C580867E7F56}"/>
          </ac:cxnSpMkLst>
        </pc:cxnChg>
        <pc:cxnChg chg="mod">
          <ac:chgData name="Stephanos, Dembe Koi" userId="S::stephanos@etsu.edu::66806837-9c6e-4ba4-86c2-e5b5b54a2a90" providerId="AD" clId="Web-{7FDC1B4E-7149-1ABD-5B34-F8F3C7E93B06}" dt="2023-09-30T16:27:56.155" v="389" actId="1076"/>
          <ac:cxnSpMkLst>
            <pc:docMk/>
            <pc:sldMk cId="1541253783" sldId="258"/>
            <ac:cxnSpMk id="10" creationId="{E0F5BD85-0766-FDA4-5CDF-10E2FAA2C87C}"/>
          </ac:cxnSpMkLst>
        </pc:cxnChg>
        <pc:cxnChg chg="del">
          <ac:chgData name="Stephanos, Dembe Koi" userId="S::stephanos@etsu.edu::66806837-9c6e-4ba4-86c2-e5b5b54a2a90" providerId="AD" clId="Web-{7FDC1B4E-7149-1ABD-5B34-F8F3C7E93B06}" dt="2023-09-30T15:55:54.701" v="109"/>
          <ac:cxnSpMkLst>
            <pc:docMk/>
            <pc:sldMk cId="1541253783" sldId="258"/>
            <ac:cxnSpMk id="11" creationId="{A78AE3C0-D389-B8DC-06B4-D1D2672C5AE8}"/>
          </ac:cxnSpMkLst>
        </pc:cxnChg>
        <pc:cxnChg chg="mod">
          <ac:chgData name="Stephanos, Dembe Koi" userId="S::stephanos@etsu.edu::66806837-9c6e-4ba4-86c2-e5b5b54a2a90" providerId="AD" clId="Web-{7FDC1B4E-7149-1ABD-5B34-F8F3C7E93B06}" dt="2023-09-30T16:06:14.403" v="232" actId="1076"/>
          <ac:cxnSpMkLst>
            <pc:docMk/>
            <pc:sldMk cId="1541253783" sldId="258"/>
            <ac:cxnSpMk id="12" creationId="{A62FBB46-13C8-5A95-A411-E9814C218782}"/>
          </ac:cxnSpMkLst>
        </pc:cxnChg>
        <pc:cxnChg chg="mod">
          <ac:chgData name="Stephanos, Dembe Koi" userId="S::stephanos@etsu.edu::66806837-9c6e-4ba4-86c2-e5b5b54a2a90" providerId="AD" clId="Web-{7FDC1B4E-7149-1ABD-5B34-F8F3C7E93B06}" dt="2023-09-30T16:28:03.108" v="390" actId="1076"/>
          <ac:cxnSpMkLst>
            <pc:docMk/>
            <pc:sldMk cId="1541253783" sldId="258"/>
            <ac:cxnSpMk id="15" creationId="{91A755F0-94A8-040E-5B3A-755D04D825E4}"/>
          </ac:cxnSpMkLst>
        </pc:cxnChg>
        <pc:cxnChg chg="mod">
          <ac:chgData name="Stephanos, Dembe Koi" userId="S::stephanos@etsu.edu::66806837-9c6e-4ba4-86c2-e5b5b54a2a90" providerId="AD" clId="Web-{7FDC1B4E-7149-1ABD-5B34-F8F3C7E93B06}" dt="2023-09-30T16:05:44.761" v="226" actId="14100"/>
          <ac:cxnSpMkLst>
            <pc:docMk/>
            <pc:sldMk cId="1541253783" sldId="258"/>
            <ac:cxnSpMk id="17" creationId="{AC45AE1F-7BC0-130D-188C-89FED12F80CB}"/>
          </ac:cxnSpMkLst>
        </pc:cxnChg>
        <pc:cxnChg chg="mod">
          <ac:chgData name="Stephanos, Dembe Koi" userId="S::stephanos@etsu.edu::66806837-9c6e-4ba4-86c2-e5b5b54a2a90" providerId="AD" clId="Web-{7FDC1B4E-7149-1ABD-5B34-F8F3C7E93B06}" dt="2023-09-30T16:06:18.232" v="233" actId="1076"/>
          <ac:cxnSpMkLst>
            <pc:docMk/>
            <pc:sldMk cId="1541253783" sldId="258"/>
            <ac:cxnSpMk id="18" creationId="{A909AD98-0D32-CD8E-D7B3-9454BD1B6445}"/>
          </ac:cxnSpMkLst>
        </pc:cxnChg>
        <pc:cxnChg chg="del">
          <ac:chgData name="Stephanos, Dembe Koi" userId="S::stephanos@etsu.edu::66806837-9c6e-4ba4-86c2-e5b5b54a2a90" providerId="AD" clId="Web-{7FDC1B4E-7149-1ABD-5B34-F8F3C7E93B06}" dt="2023-09-30T16:07:09.703" v="246"/>
          <ac:cxnSpMkLst>
            <pc:docMk/>
            <pc:sldMk cId="1541253783" sldId="258"/>
            <ac:cxnSpMk id="29" creationId="{17BE9AB1-8742-D105-30D4-AF5058FA78DA}"/>
          </ac:cxnSpMkLst>
        </pc:cxnChg>
        <pc:cxnChg chg="add del mod">
          <ac:chgData name="Stephanos, Dembe Koi" userId="S::stephanos@etsu.edu::66806837-9c6e-4ba4-86c2-e5b5b54a2a90" providerId="AD" clId="Web-{7FDC1B4E-7149-1ABD-5B34-F8F3C7E93B06}" dt="2023-09-30T16:03:38.927" v="194"/>
          <ac:cxnSpMkLst>
            <pc:docMk/>
            <pc:sldMk cId="1541253783" sldId="258"/>
            <ac:cxnSpMk id="30" creationId="{E27D61AE-0383-5395-B135-737D1892B5DB}"/>
          </ac:cxnSpMkLst>
        </pc:cxnChg>
        <pc:cxnChg chg="add mod">
          <ac:chgData name="Stephanos, Dembe Koi" userId="S::stephanos@etsu.edu::66806837-9c6e-4ba4-86c2-e5b5b54a2a90" providerId="AD" clId="Web-{7FDC1B4E-7149-1ABD-5B34-F8F3C7E93B06}" dt="2023-09-30T16:05:59.668" v="229" actId="14100"/>
          <ac:cxnSpMkLst>
            <pc:docMk/>
            <pc:sldMk cId="1541253783" sldId="258"/>
            <ac:cxnSpMk id="31" creationId="{0601F739-B960-F1B0-D637-D3B79F9F4679}"/>
          </ac:cxnSpMkLst>
        </pc:cxnChg>
        <pc:cxnChg chg="add mod">
          <ac:chgData name="Stephanos, Dembe Koi" userId="S::stephanos@etsu.edu::66806837-9c6e-4ba4-86c2-e5b5b54a2a90" providerId="AD" clId="Web-{7FDC1B4E-7149-1ABD-5B34-F8F3C7E93B06}" dt="2023-09-30T16:26:55.136" v="381" actId="14100"/>
          <ac:cxnSpMkLst>
            <pc:docMk/>
            <pc:sldMk cId="1541253783" sldId="258"/>
            <ac:cxnSpMk id="33" creationId="{56DF9287-54C6-FD9B-1BC9-DDDCB82FDFFB}"/>
          </ac:cxnSpMkLst>
        </pc:cxnChg>
        <pc:cxnChg chg="add mod">
          <ac:chgData name="Stephanos, Dembe Koi" userId="S::stephanos@etsu.edu::66806837-9c6e-4ba4-86c2-e5b5b54a2a90" providerId="AD" clId="Web-{7FDC1B4E-7149-1ABD-5B34-F8F3C7E93B06}" dt="2023-09-30T16:29:15.268" v="405" actId="1076"/>
          <ac:cxnSpMkLst>
            <pc:docMk/>
            <pc:sldMk cId="1541253783" sldId="258"/>
            <ac:cxnSpMk id="34" creationId="{34FBF9F1-90AE-E57C-34E2-3BF26725B434}"/>
          </ac:cxnSpMkLst>
        </pc:cxnChg>
        <pc:cxnChg chg="add mod">
          <ac:chgData name="Stephanos, Dembe Koi" userId="S::stephanos@etsu.edu::66806837-9c6e-4ba4-86c2-e5b5b54a2a90" providerId="AD" clId="Web-{7FDC1B4E-7149-1ABD-5B34-F8F3C7E93B06}" dt="2023-09-30T16:25:34.101" v="359" actId="14100"/>
          <ac:cxnSpMkLst>
            <pc:docMk/>
            <pc:sldMk cId="1541253783" sldId="258"/>
            <ac:cxnSpMk id="35" creationId="{9D807D81-7B34-0379-6201-9C6815B1E60B}"/>
          </ac:cxnSpMkLst>
        </pc:cxnChg>
        <pc:cxnChg chg="add mod">
          <ac:chgData name="Stephanos, Dembe Koi" userId="S::stephanos@etsu.edu::66806837-9c6e-4ba4-86c2-e5b5b54a2a90" providerId="AD" clId="Web-{7FDC1B4E-7149-1ABD-5B34-F8F3C7E93B06}" dt="2023-09-30T16:06:41.311" v="241" actId="14100"/>
          <ac:cxnSpMkLst>
            <pc:docMk/>
            <pc:sldMk cId="1541253783" sldId="258"/>
            <ac:cxnSpMk id="36" creationId="{D2C6DB69-2F1D-CD06-2460-21275876C43B}"/>
          </ac:cxnSpMkLst>
        </pc:cxnChg>
        <pc:cxnChg chg="add mod">
          <ac:chgData name="Stephanos, Dembe Koi" userId="S::stephanos@etsu.edu::66806837-9c6e-4ba4-86c2-e5b5b54a2a90" providerId="AD" clId="Web-{7FDC1B4E-7149-1ABD-5B34-F8F3C7E93B06}" dt="2023-09-30T16:06:22.388" v="236" actId="1076"/>
          <ac:cxnSpMkLst>
            <pc:docMk/>
            <pc:sldMk cId="1541253783" sldId="258"/>
            <ac:cxnSpMk id="37" creationId="{7B644769-EA1D-5550-AE72-1E72AE0AF14F}"/>
          </ac:cxnSpMkLst>
        </pc:cxnChg>
        <pc:cxnChg chg="mod">
          <ac:chgData name="Stephanos, Dembe Koi" userId="S::stephanos@etsu.edu::66806837-9c6e-4ba4-86c2-e5b5b54a2a90" providerId="AD" clId="Web-{7FDC1B4E-7149-1ABD-5B34-F8F3C7E93B06}" dt="2023-09-30T16:23:32.767" v="328"/>
          <ac:cxnSpMkLst>
            <pc:docMk/>
            <pc:sldMk cId="1541253783" sldId="258"/>
            <ac:cxnSpMk id="48" creationId="{0FED624D-A3F5-8097-3600-97BD885F2C6E}"/>
          </ac:cxnSpMkLst>
        </pc:cxnChg>
        <pc:cxnChg chg="mod">
          <ac:chgData name="Stephanos, Dembe Koi" userId="S::stephanos@etsu.edu::66806837-9c6e-4ba4-86c2-e5b5b54a2a90" providerId="AD" clId="Web-{7FDC1B4E-7149-1ABD-5B34-F8F3C7E93B06}" dt="2023-09-30T16:23:32.767" v="328"/>
          <ac:cxnSpMkLst>
            <pc:docMk/>
            <pc:sldMk cId="1541253783" sldId="258"/>
            <ac:cxnSpMk id="49" creationId="{AE5738D0-D089-E206-EEF9-1614BF602531}"/>
          </ac:cxnSpMkLst>
        </pc:cxnChg>
        <pc:cxnChg chg="mod">
          <ac:chgData name="Stephanos, Dembe Koi" userId="S::stephanos@etsu.edu::66806837-9c6e-4ba4-86c2-e5b5b54a2a90" providerId="AD" clId="Web-{7FDC1B4E-7149-1ABD-5B34-F8F3C7E93B06}" dt="2023-09-30T16:23:32.767" v="328"/>
          <ac:cxnSpMkLst>
            <pc:docMk/>
            <pc:sldMk cId="1541253783" sldId="258"/>
            <ac:cxnSpMk id="50" creationId="{50D0A874-0AE2-781D-FE4D-992C6F96332F}"/>
          </ac:cxnSpMkLst>
        </pc:cxnChg>
        <pc:cxnChg chg="mod">
          <ac:chgData name="Stephanos, Dembe Koi" userId="S::stephanos@etsu.edu::66806837-9c6e-4ba4-86c2-e5b5b54a2a90" providerId="AD" clId="Web-{7FDC1B4E-7149-1ABD-5B34-F8F3C7E93B06}" dt="2023-09-30T16:23:32.767" v="328"/>
          <ac:cxnSpMkLst>
            <pc:docMk/>
            <pc:sldMk cId="1541253783" sldId="258"/>
            <ac:cxnSpMk id="51" creationId="{7A69E470-A9C1-A4A7-846D-E1B07F4C7EBD}"/>
          </ac:cxnSpMkLst>
        </pc:cxnChg>
        <pc:cxnChg chg="mod">
          <ac:chgData name="Stephanos, Dembe Koi" userId="S::stephanos@etsu.edu::66806837-9c6e-4ba4-86c2-e5b5b54a2a90" providerId="AD" clId="Web-{7FDC1B4E-7149-1ABD-5B34-F8F3C7E93B06}" dt="2023-09-30T16:23:32.767" v="328"/>
          <ac:cxnSpMkLst>
            <pc:docMk/>
            <pc:sldMk cId="1541253783" sldId="258"/>
            <ac:cxnSpMk id="53" creationId="{A2543DCD-8573-EAE0-8149-222E827054EF}"/>
          </ac:cxnSpMkLst>
        </pc:cxnChg>
        <pc:cxnChg chg="mod">
          <ac:chgData name="Stephanos, Dembe Koi" userId="S::stephanos@etsu.edu::66806837-9c6e-4ba4-86c2-e5b5b54a2a90" providerId="AD" clId="Web-{7FDC1B4E-7149-1ABD-5B34-F8F3C7E93B06}" dt="2023-09-30T16:23:32.767" v="328"/>
          <ac:cxnSpMkLst>
            <pc:docMk/>
            <pc:sldMk cId="1541253783" sldId="258"/>
            <ac:cxnSpMk id="63" creationId="{96A116C1-9686-4CC0-89AA-557EFE356D07}"/>
          </ac:cxnSpMkLst>
        </pc:cxnChg>
        <pc:cxnChg chg="mod">
          <ac:chgData name="Stephanos, Dembe Koi" userId="S::stephanos@etsu.edu::66806837-9c6e-4ba4-86c2-e5b5b54a2a90" providerId="AD" clId="Web-{7FDC1B4E-7149-1ABD-5B34-F8F3C7E93B06}" dt="2023-09-30T16:23:32.767" v="328"/>
          <ac:cxnSpMkLst>
            <pc:docMk/>
            <pc:sldMk cId="1541253783" sldId="258"/>
            <ac:cxnSpMk id="64" creationId="{E713BB8E-FFC0-A311-7F07-933421D92E14}"/>
          </ac:cxnSpMkLst>
        </pc:cxnChg>
        <pc:cxnChg chg="mod">
          <ac:chgData name="Stephanos, Dembe Koi" userId="S::stephanos@etsu.edu::66806837-9c6e-4ba4-86c2-e5b5b54a2a90" providerId="AD" clId="Web-{7FDC1B4E-7149-1ABD-5B34-F8F3C7E93B06}" dt="2023-09-30T16:23:32.767" v="328"/>
          <ac:cxnSpMkLst>
            <pc:docMk/>
            <pc:sldMk cId="1541253783" sldId="258"/>
            <ac:cxnSpMk id="65" creationId="{9BD50325-E73B-060B-47DF-9F80D1F7B9EC}"/>
          </ac:cxnSpMkLst>
        </pc:cxnChg>
        <pc:cxnChg chg="mod">
          <ac:chgData name="Stephanos, Dembe Koi" userId="S::stephanos@etsu.edu::66806837-9c6e-4ba4-86c2-e5b5b54a2a90" providerId="AD" clId="Web-{7FDC1B4E-7149-1ABD-5B34-F8F3C7E93B06}" dt="2023-09-30T16:23:32.767" v="328"/>
          <ac:cxnSpMkLst>
            <pc:docMk/>
            <pc:sldMk cId="1541253783" sldId="258"/>
            <ac:cxnSpMk id="66" creationId="{D762B19D-A5F9-E767-ED6D-78E2C823CBF7}"/>
          </ac:cxnSpMkLst>
        </pc:cxnChg>
        <pc:cxnChg chg="mod">
          <ac:chgData name="Stephanos, Dembe Koi" userId="S::stephanos@etsu.edu::66806837-9c6e-4ba4-86c2-e5b5b54a2a90" providerId="AD" clId="Web-{7FDC1B4E-7149-1ABD-5B34-F8F3C7E93B06}" dt="2023-09-30T16:23:32.767" v="328"/>
          <ac:cxnSpMkLst>
            <pc:docMk/>
            <pc:sldMk cId="1541253783" sldId="258"/>
            <ac:cxnSpMk id="67" creationId="{A4858BFF-DBB3-DEA1-6140-A2C0F1D8C41C}"/>
          </ac:cxnSpMkLst>
        </pc:cxnChg>
        <pc:cxnChg chg="mod">
          <ac:chgData name="Stephanos, Dembe Koi" userId="S::stephanos@etsu.edu::66806837-9c6e-4ba4-86c2-e5b5b54a2a90" providerId="AD" clId="Web-{7FDC1B4E-7149-1ABD-5B34-F8F3C7E93B06}" dt="2023-09-30T16:23:32.767" v="328"/>
          <ac:cxnSpMkLst>
            <pc:docMk/>
            <pc:sldMk cId="1541253783" sldId="258"/>
            <ac:cxnSpMk id="68" creationId="{859CFC84-16EB-86F3-BFF6-4D9A5723E34F}"/>
          </ac:cxnSpMkLst>
        </pc:cxnChg>
      </pc:sldChg>
      <pc:sldChg chg="new del">
        <pc:chgData name="Stephanos, Dembe Koi" userId="S::stephanos@etsu.edu::66806837-9c6e-4ba4-86c2-e5b5b54a2a90" providerId="AD" clId="Web-{7FDC1B4E-7149-1ABD-5B34-F8F3C7E93B06}" dt="2023-09-30T15:51:07.140" v="35"/>
        <pc:sldMkLst>
          <pc:docMk/>
          <pc:sldMk cId="2589858331" sldId="259"/>
        </pc:sldMkLst>
      </pc:sldChg>
    </pc:docChg>
  </pc:docChgLst>
  <pc:docChgLst>
    <pc:chgData name="Stephanos, Dembe Koi" userId="S::stephanos@etsu.edu::66806837-9c6e-4ba4-86c2-e5b5b54a2a90" providerId="AD" clId="Web-{17543067-8666-F5EC-E703-6ED799D89090}"/>
    <pc:docChg chg="modSld">
      <pc:chgData name="Stephanos, Dembe Koi" userId="S::stephanos@etsu.edu::66806837-9c6e-4ba4-86c2-e5b5b54a2a90" providerId="AD" clId="Web-{17543067-8666-F5EC-E703-6ED799D89090}" dt="2022-11-12T17:36:08.318" v="172" actId="1076"/>
      <pc:docMkLst>
        <pc:docMk/>
      </pc:docMkLst>
      <pc:sldChg chg="addSp delSp modSp">
        <pc:chgData name="Stephanos, Dembe Koi" userId="S::stephanos@etsu.edu::66806837-9c6e-4ba4-86c2-e5b5b54a2a90" providerId="AD" clId="Web-{17543067-8666-F5EC-E703-6ED799D89090}" dt="2022-11-12T17:36:08.318" v="172" actId="1076"/>
        <pc:sldMkLst>
          <pc:docMk/>
          <pc:sldMk cId="1541253783" sldId="258"/>
        </pc:sldMkLst>
        <pc:spChg chg="mod">
          <ac:chgData name="Stephanos, Dembe Koi" userId="S::stephanos@etsu.edu::66806837-9c6e-4ba4-86c2-e5b5b54a2a90" providerId="AD" clId="Web-{17543067-8666-F5EC-E703-6ED799D89090}" dt="2022-11-12T17:35:00.020" v="136" actId="1076"/>
          <ac:spMkLst>
            <pc:docMk/>
            <pc:sldMk cId="1541253783" sldId="258"/>
            <ac:spMk id="3" creationId="{9720EB80-F5F3-390B-45F3-1E7250201D64}"/>
          </ac:spMkLst>
        </pc:spChg>
        <pc:spChg chg="mod">
          <ac:chgData name="Stephanos, Dembe Koi" userId="S::stephanos@etsu.edu::66806837-9c6e-4ba4-86c2-e5b5b54a2a90" providerId="AD" clId="Web-{17543067-8666-F5EC-E703-6ED799D89090}" dt="2022-11-12T17:26:03.255" v="38" actId="1076"/>
          <ac:spMkLst>
            <pc:docMk/>
            <pc:sldMk cId="1541253783" sldId="258"/>
            <ac:spMk id="6" creationId="{F24B8D73-7357-6A21-BE4D-834A0CBA7528}"/>
          </ac:spMkLst>
        </pc:spChg>
        <pc:spChg chg="mod">
          <ac:chgData name="Stephanos, Dembe Koi" userId="S::stephanos@etsu.edu::66806837-9c6e-4ba4-86c2-e5b5b54a2a90" providerId="AD" clId="Web-{17543067-8666-F5EC-E703-6ED799D89090}" dt="2022-11-12T17:36:05.803" v="171" actId="14100"/>
          <ac:spMkLst>
            <pc:docMk/>
            <pc:sldMk cId="1541253783" sldId="258"/>
            <ac:spMk id="14" creationId="{1A2B305C-B316-BD50-1D2F-BDB512DA3DA7}"/>
          </ac:spMkLst>
        </pc:spChg>
        <pc:spChg chg="mod">
          <ac:chgData name="Stephanos, Dembe Koi" userId="S::stephanos@etsu.edu::66806837-9c6e-4ba4-86c2-e5b5b54a2a90" providerId="AD" clId="Web-{17543067-8666-F5EC-E703-6ED799D89090}" dt="2022-11-12T17:34:26.191" v="131" actId="1076"/>
          <ac:spMkLst>
            <pc:docMk/>
            <pc:sldMk cId="1541253783" sldId="258"/>
            <ac:spMk id="20" creationId="{F9F42DA1-6C7C-023F-A442-86911A99F763}"/>
          </ac:spMkLst>
        </pc:spChg>
        <pc:spChg chg="add del mod">
          <ac:chgData name="Stephanos, Dembe Koi" userId="S::stephanos@etsu.edu::66806837-9c6e-4ba4-86c2-e5b5b54a2a90" providerId="AD" clId="Web-{17543067-8666-F5EC-E703-6ED799D89090}" dt="2022-11-12T17:25:41.458" v="27"/>
          <ac:spMkLst>
            <pc:docMk/>
            <pc:sldMk cId="1541253783" sldId="258"/>
            <ac:spMk id="22" creationId="{C1656298-E9C6-3418-2B4D-7BED54A2A419}"/>
          </ac:spMkLst>
        </pc:spChg>
        <pc:spChg chg="add mod">
          <ac:chgData name="Stephanos, Dembe Koi" userId="S::stephanos@etsu.edu::66806837-9c6e-4ba4-86c2-e5b5b54a2a90" providerId="AD" clId="Web-{17543067-8666-F5EC-E703-6ED799D89090}" dt="2022-11-12T17:35:31.614" v="156" actId="20577"/>
          <ac:spMkLst>
            <pc:docMk/>
            <pc:sldMk cId="1541253783" sldId="258"/>
            <ac:spMk id="25" creationId="{4AA63FCB-3D7C-6590-2A2C-EC3210911043}"/>
          </ac:spMkLst>
        </pc:spChg>
        <pc:spChg chg="add mod">
          <ac:chgData name="Stephanos, Dembe Koi" userId="S::stephanos@etsu.edu::66806837-9c6e-4ba4-86c2-e5b5b54a2a90" providerId="AD" clId="Web-{17543067-8666-F5EC-E703-6ED799D89090}" dt="2022-11-12T17:35:43.786" v="162" actId="20577"/>
          <ac:spMkLst>
            <pc:docMk/>
            <pc:sldMk cId="1541253783" sldId="258"/>
            <ac:spMk id="27" creationId="{47BC81EB-761A-A09D-F685-783DCD46F40B}"/>
          </ac:spMkLst>
        </pc:spChg>
        <pc:spChg chg="add mod">
          <ac:chgData name="Stephanos, Dembe Koi" userId="S::stephanos@etsu.edu::66806837-9c6e-4ba4-86c2-e5b5b54a2a90" providerId="AD" clId="Web-{17543067-8666-F5EC-E703-6ED799D89090}" dt="2022-11-12T17:36:03.146" v="170" actId="1076"/>
          <ac:spMkLst>
            <pc:docMk/>
            <pc:sldMk cId="1541253783" sldId="258"/>
            <ac:spMk id="32" creationId="{C041B6F5-EB8C-3D8A-B219-F0835592F66C}"/>
          </ac:spMkLst>
        </pc:spChg>
        <pc:grpChg chg="mod">
          <ac:chgData name="Stephanos, Dembe Koi" userId="S::stephanos@etsu.edu::66806837-9c6e-4ba4-86c2-e5b5b54a2a90" providerId="AD" clId="Web-{17543067-8666-F5EC-E703-6ED799D89090}" dt="2022-11-12T17:23:33.626" v="2" actId="1076"/>
          <ac:grpSpMkLst>
            <pc:docMk/>
            <pc:sldMk cId="1541253783" sldId="258"/>
            <ac:grpSpMk id="19" creationId="{0DF040ED-E6FB-7AE4-B963-D5EE675CFFE7}"/>
          </ac:grpSpMkLst>
        </pc:grpChg>
        <pc:cxnChg chg="mod">
          <ac:chgData name="Stephanos, Dembe Koi" userId="S::stephanos@etsu.edu::66806837-9c6e-4ba4-86c2-e5b5b54a2a90" providerId="AD" clId="Web-{17543067-8666-F5EC-E703-6ED799D89090}" dt="2022-11-12T17:25:58.130" v="34" actId="1076"/>
          <ac:cxnSpMkLst>
            <pc:docMk/>
            <pc:sldMk cId="1541253783" sldId="258"/>
            <ac:cxnSpMk id="10" creationId="{E0F5BD85-0766-FDA4-5CDF-10E2FAA2C87C}"/>
          </ac:cxnSpMkLst>
        </pc:cxnChg>
        <pc:cxnChg chg="add del mod">
          <ac:chgData name="Stephanos, Dembe Koi" userId="S::stephanos@etsu.edu::66806837-9c6e-4ba4-86c2-e5b5b54a2a90" providerId="AD" clId="Web-{17543067-8666-F5EC-E703-6ED799D89090}" dt="2022-11-12T17:25:52.895" v="32"/>
          <ac:cxnSpMkLst>
            <pc:docMk/>
            <pc:sldMk cId="1541253783" sldId="258"/>
            <ac:cxnSpMk id="11" creationId="{29FE8905-8A59-D42B-98CC-92F7E586B1A3}"/>
          </ac:cxnSpMkLst>
        </pc:cxnChg>
        <pc:cxnChg chg="mod">
          <ac:chgData name="Stephanos, Dembe Koi" userId="S::stephanos@etsu.edu::66806837-9c6e-4ba4-86c2-e5b5b54a2a90" providerId="AD" clId="Web-{17543067-8666-F5EC-E703-6ED799D89090}" dt="2022-11-12T17:35:00.020" v="135" actId="1076"/>
          <ac:cxnSpMkLst>
            <pc:docMk/>
            <pc:sldMk cId="1541253783" sldId="258"/>
            <ac:cxnSpMk id="12" creationId="{A62FBB46-13C8-5A95-A411-E9814C218782}"/>
          </ac:cxnSpMkLst>
        </pc:cxnChg>
        <pc:cxnChg chg="mod">
          <ac:chgData name="Stephanos, Dembe Koi" userId="S::stephanos@etsu.edu::66806837-9c6e-4ba4-86c2-e5b5b54a2a90" providerId="AD" clId="Web-{17543067-8666-F5EC-E703-6ED799D89090}" dt="2022-11-12T17:26:00.739" v="37" actId="1076"/>
          <ac:cxnSpMkLst>
            <pc:docMk/>
            <pc:sldMk cId="1541253783" sldId="258"/>
            <ac:cxnSpMk id="15" creationId="{91A755F0-94A8-040E-5B3A-755D04D825E4}"/>
          </ac:cxnSpMkLst>
        </pc:cxnChg>
        <pc:cxnChg chg="add mod">
          <ac:chgData name="Stephanos, Dembe Koi" userId="S::stephanos@etsu.edu::66806837-9c6e-4ba4-86c2-e5b5b54a2a90" providerId="AD" clId="Web-{17543067-8666-F5EC-E703-6ED799D89090}" dt="2022-11-12T17:36:08.318" v="172" actId="1076"/>
          <ac:cxnSpMkLst>
            <pc:docMk/>
            <pc:sldMk cId="1541253783" sldId="258"/>
            <ac:cxnSpMk id="29" creationId="{17BE9AB1-8742-D105-30D4-AF5058FA78DA}"/>
          </ac:cxnSpMkLst>
        </pc:cxnChg>
        <pc:cxnChg chg="add del mod">
          <ac:chgData name="Stephanos, Dembe Koi" userId="S::stephanos@etsu.edu::66806837-9c6e-4ba4-86c2-e5b5b54a2a90" providerId="AD" clId="Web-{17543067-8666-F5EC-E703-6ED799D89090}" dt="2022-11-12T17:29:27.542" v="113"/>
          <ac:cxnSpMkLst>
            <pc:docMk/>
            <pc:sldMk cId="1541253783" sldId="258"/>
            <ac:cxnSpMk id="30" creationId="{955E2B16-2924-438B-50C5-28BD44637B22}"/>
          </ac:cxnSpMkLst>
        </pc:cxnChg>
        <pc:cxnChg chg="add del mod">
          <ac:chgData name="Stephanos, Dembe Koi" userId="S::stephanos@etsu.edu::66806837-9c6e-4ba4-86c2-e5b5b54a2a90" providerId="AD" clId="Web-{17543067-8666-F5EC-E703-6ED799D89090}" dt="2022-11-12T17:29:51.324" v="119"/>
          <ac:cxnSpMkLst>
            <pc:docMk/>
            <pc:sldMk cId="1541253783" sldId="258"/>
            <ac:cxnSpMk id="31" creationId="{4AB4EB75-B538-C835-9546-A6E90A6EEAB6}"/>
          </ac:cxnSpMkLst>
        </pc:cxnChg>
      </pc:sldChg>
    </pc:docChg>
  </pc:docChgLst>
  <pc:docChgLst>
    <pc:chgData name="Stephanos, Dembe Koi" userId="S::stephanos@etsu.edu::66806837-9c6e-4ba4-86c2-e5b5b54a2a90" providerId="AD" clId="Web-{31D735E5-3EAA-F58C-01BC-902BBBC7791B}"/>
    <pc:docChg chg="addSld delSld modSld sldOrd">
      <pc:chgData name="Stephanos, Dembe Koi" userId="S::stephanos@etsu.edu::66806837-9c6e-4ba4-86c2-e5b5b54a2a90" providerId="AD" clId="Web-{31D735E5-3EAA-F58C-01BC-902BBBC7791B}" dt="2023-12-04T02:58:06.801" v="3915"/>
      <pc:docMkLst>
        <pc:docMk/>
      </pc:docMkLst>
      <pc:sldChg chg="add del">
        <pc:chgData name="Stephanos, Dembe Koi" userId="S::stephanos@etsu.edu::66806837-9c6e-4ba4-86c2-e5b5b54a2a90" providerId="AD" clId="Web-{31D735E5-3EAA-F58C-01BC-902BBBC7791B}" dt="2023-12-04T02:58:06.801" v="3915"/>
        <pc:sldMkLst>
          <pc:docMk/>
          <pc:sldMk cId="3956080161" sldId="256"/>
        </pc:sldMkLst>
      </pc:sldChg>
      <pc:sldChg chg="add del">
        <pc:chgData name="Stephanos, Dembe Koi" userId="S::stephanos@etsu.edu::66806837-9c6e-4ba4-86c2-e5b5b54a2a90" providerId="AD" clId="Web-{31D735E5-3EAA-F58C-01BC-902BBBC7791B}" dt="2023-12-04T02:58:06.801" v="3914"/>
        <pc:sldMkLst>
          <pc:docMk/>
          <pc:sldMk cId="3458362593" sldId="257"/>
        </pc:sldMkLst>
      </pc:sldChg>
      <pc:sldChg chg="add del">
        <pc:chgData name="Stephanos, Dembe Koi" userId="S::stephanos@etsu.edu::66806837-9c6e-4ba4-86c2-e5b5b54a2a90" providerId="AD" clId="Web-{31D735E5-3EAA-F58C-01BC-902BBBC7791B}" dt="2023-12-04T02:58:06.801" v="3913"/>
        <pc:sldMkLst>
          <pc:docMk/>
          <pc:sldMk cId="1541253783" sldId="258"/>
        </pc:sldMkLst>
      </pc:sldChg>
      <pc:sldChg chg="modSp new del">
        <pc:chgData name="Stephanos, Dembe Koi" userId="S::stephanos@etsu.edu::66806837-9c6e-4ba4-86c2-e5b5b54a2a90" providerId="AD" clId="Web-{31D735E5-3EAA-F58C-01BC-902BBBC7791B}" dt="2023-12-03T20:30:21.963" v="111"/>
        <pc:sldMkLst>
          <pc:docMk/>
          <pc:sldMk cId="1908262401" sldId="259"/>
        </pc:sldMkLst>
        <pc:spChg chg="mod">
          <ac:chgData name="Stephanos, Dembe Koi" userId="S::stephanos@etsu.edu::66806837-9c6e-4ba4-86c2-e5b5b54a2a90" providerId="AD" clId="Web-{31D735E5-3EAA-F58C-01BC-902BBBC7791B}" dt="2023-12-03T20:26:59.020" v="54" actId="20577"/>
          <ac:spMkLst>
            <pc:docMk/>
            <pc:sldMk cId="1908262401" sldId="259"/>
            <ac:spMk id="2" creationId="{3D02C982-7EE5-8F22-D888-23AA4E88988B}"/>
          </ac:spMkLst>
        </pc:spChg>
      </pc:sldChg>
      <pc:sldChg chg="addSp delSp modSp new mod ord setBg addAnim delAnim chgLayout">
        <pc:chgData name="Stephanos, Dembe Koi" userId="S::stephanos@etsu.edu::66806837-9c6e-4ba4-86c2-e5b5b54a2a90" providerId="AD" clId="Web-{31D735E5-3EAA-F58C-01BC-902BBBC7791B}" dt="2023-12-03T23:47:18.679" v="2764" actId="20577"/>
        <pc:sldMkLst>
          <pc:docMk/>
          <pc:sldMk cId="3181860057" sldId="260"/>
        </pc:sldMkLst>
        <pc:spChg chg="mod ord">
          <ac:chgData name="Stephanos, Dembe Koi" userId="S::stephanos@etsu.edu::66806837-9c6e-4ba4-86c2-e5b5b54a2a90" providerId="AD" clId="Web-{31D735E5-3EAA-F58C-01BC-902BBBC7791B}" dt="2023-12-03T20:29:42.728" v="104"/>
          <ac:spMkLst>
            <pc:docMk/>
            <pc:sldMk cId="3181860057" sldId="260"/>
            <ac:spMk id="2" creationId="{758E68B2-995D-7B78-3C0B-FAA6A034AC99}"/>
          </ac:spMkLst>
        </pc:spChg>
        <pc:spChg chg="mod ord">
          <ac:chgData name="Stephanos, Dembe Koi" userId="S::stephanos@etsu.edu::66806837-9c6e-4ba4-86c2-e5b5b54a2a90" providerId="AD" clId="Web-{31D735E5-3EAA-F58C-01BC-902BBBC7791B}" dt="2023-12-03T23:47:18.679" v="2764" actId="20577"/>
          <ac:spMkLst>
            <pc:docMk/>
            <pc:sldMk cId="3181860057" sldId="260"/>
            <ac:spMk id="3" creationId="{501EAF4B-D8C0-D246-B315-7A698840472D}"/>
          </ac:spMkLst>
        </pc:spChg>
        <pc:spChg chg="add del">
          <ac:chgData name="Stephanos, Dembe Koi" userId="S::stephanos@etsu.edu::66806837-9c6e-4ba4-86c2-e5b5b54a2a90" providerId="AD" clId="Web-{31D735E5-3EAA-F58C-01BC-902BBBC7791B}" dt="2023-12-03T20:29:12.024" v="97"/>
          <ac:spMkLst>
            <pc:docMk/>
            <pc:sldMk cId="3181860057" sldId="260"/>
            <ac:spMk id="11" creationId="{F4A20210-FA90-4B6D-8D2E-1B90054E097A}"/>
          </ac:spMkLst>
        </pc:spChg>
        <pc:spChg chg="add del">
          <ac:chgData name="Stephanos, Dembe Koi" userId="S::stephanos@etsu.edu::66806837-9c6e-4ba4-86c2-e5b5b54a2a90" providerId="AD" clId="Web-{31D735E5-3EAA-F58C-01BC-902BBBC7791B}" dt="2023-12-03T20:29:12.024" v="97"/>
          <ac:spMkLst>
            <pc:docMk/>
            <pc:sldMk cId="3181860057" sldId="260"/>
            <ac:spMk id="13" creationId="{39213B44-68B7-47E7-B506-5C79FCF80924}"/>
          </ac:spMkLst>
        </pc:spChg>
        <pc:spChg chg="add del">
          <ac:chgData name="Stephanos, Dembe Koi" userId="S::stephanos@etsu.edu::66806837-9c6e-4ba4-86c2-e5b5b54a2a90" providerId="AD" clId="Web-{31D735E5-3EAA-F58C-01BC-902BBBC7791B}" dt="2023-12-03T20:29:42.728" v="104"/>
          <ac:spMkLst>
            <pc:docMk/>
            <pc:sldMk cId="3181860057" sldId="260"/>
            <ac:spMk id="96" creationId="{DE6F2CF7-0423-4CC7-90FD-1FEBA0CA5B4D}"/>
          </ac:spMkLst>
        </pc:spChg>
        <pc:spChg chg="add">
          <ac:chgData name="Stephanos, Dembe Koi" userId="S::stephanos@etsu.edu::66806837-9c6e-4ba4-86c2-e5b5b54a2a90" providerId="AD" clId="Web-{31D735E5-3EAA-F58C-01BC-902BBBC7791B}" dt="2023-12-03T20:29:42.728" v="104"/>
          <ac:spMkLst>
            <pc:docMk/>
            <pc:sldMk cId="3181860057" sldId="260"/>
            <ac:spMk id="101" creationId="{0DC895F7-4E59-40FB-87DD-ACE47F94C143}"/>
          </ac:spMkLst>
        </pc:spChg>
        <pc:grpChg chg="add del">
          <ac:chgData name="Stephanos, Dembe Koi" userId="S::stephanos@etsu.edu::66806837-9c6e-4ba4-86c2-e5b5b54a2a90" providerId="AD" clId="Web-{31D735E5-3EAA-F58C-01BC-902BBBC7791B}" dt="2023-12-03T20:29:12.024" v="97"/>
          <ac:grpSpMkLst>
            <pc:docMk/>
            <pc:sldMk cId="3181860057" sldId="260"/>
            <ac:grpSpMk id="15" creationId="{39084D60-65A6-45F8-8C17-3529E43F1C39}"/>
          </ac:grpSpMkLst>
        </pc:grpChg>
        <pc:picChg chg="add mod ord">
          <ac:chgData name="Stephanos, Dembe Koi" userId="S::stephanos@etsu.edu::66806837-9c6e-4ba4-86c2-e5b5b54a2a90" providerId="AD" clId="Web-{31D735E5-3EAA-F58C-01BC-902BBBC7791B}" dt="2023-12-03T20:29:42.728" v="104"/>
          <ac:picMkLst>
            <pc:docMk/>
            <pc:sldMk cId="3181860057" sldId="260"/>
            <ac:picMk id="4" creationId="{D712C583-79C5-C69A-3368-E7FACAD128D1}"/>
          </ac:picMkLst>
        </pc:picChg>
        <pc:picChg chg="add del">
          <ac:chgData name="Stephanos, Dembe Koi" userId="S::stephanos@etsu.edu::66806837-9c6e-4ba4-86c2-e5b5b54a2a90" providerId="AD" clId="Web-{31D735E5-3EAA-F58C-01BC-902BBBC7791B}" dt="2023-12-03T20:29:12.024" v="97"/>
          <ac:picMkLst>
            <pc:docMk/>
            <pc:sldMk cId="3181860057" sldId="260"/>
            <ac:picMk id="9" creationId="{545F67A4-7428-47F3-AE14-8CA43D976E11}"/>
          </ac:picMkLst>
        </pc:picChg>
        <pc:picChg chg="add del">
          <ac:chgData name="Stephanos, Dembe Koi" userId="S::stephanos@etsu.edu::66806837-9c6e-4ba4-86c2-e5b5b54a2a90" providerId="AD" clId="Web-{31D735E5-3EAA-F58C-01BC-902BBBC7791B}" dt="2023-12-03T20:29:42.728" v="104"/>
          <ac:picMkLst>
            <pc:docMk/>
            <pc:sldMk cId="3181860057" sldId="260"/>
            <ac:picMk id="95" creationId="{F28C5E77-0080-4457-B42A-3E5420A7C8DC}"/>
          </ac:picMkLst>
        </pc:picChg>
        <pc:picChg chg="add">
          <ac:chgData name="Stephanos, Dembe Koi" userId="S::stephanos@etsu.edu::66806837-9c6e-4ba4-86c2-e5b5b54a2a90" providerId="AD" clId="Web-{31D735E5-3EAA-F58C-01BC-902BBBC7791B}" dt="2023-12-03T20:29:42.728" v="104"/>
          <ac:picMkLst>
            <pc:docMk/>
            <pc:sldMk cId="3181860057" sldId="260"/>
            <ac:picMk id="103" creationId="{1A4C720E-710D-44F8-A8D7-2BAA61E1814B}"/>
          </ac:picMkLst>
        </pc:picChg>
      </pc:sldChg>
      <pc:sldChg chg="modSp new del">
        <pc:chgData name="Stephanos, Dembe Koi" userId="S::stephanos@etsu.edu::66806837-9c6e-4ba4-86c2-e5b5b54a2a90" providerId="AD" clId="Web-{31D735E5-3EAA-F58C-01BC-902BBBC7791B}" dt="2023-12-03T20:30:22.854" v="112"/>
        <pc:sldMkLst>
          <pc:docMk/>
          <pc:sldMk cId="3653438041" sldId="261"/>
        </pc:sldMkLst>
        <pc:spChg chg="mod">
          <ac:chgData name="Stephanos, Dembe Koi" userId="S::stephanos@etsu.edu::66806837-9c6e-4ba4-86c2-e5b5b54a2a90" providerId="AD" clId="Web-{31D735E5-3EAA-F58C-01BC-902BBBC7791B}" dt="2023-12-03T20:27:07.817" v="64" actId="20577"/>
          <ac:spMkLst>
            <pc:docMk/>
            <pc:sldMk cId="3653438041" sldId="261"/>
            <ac:spMk id="2" creationId="{AD9C71C8-05E7-E7A9-81FC-1CD20890FDD6}"/>
          </ac:spMkLst>
        </pc:spChg>
      </pc:sldChg>
      <pc:sldChg chg="modSp new del">
        <pc:chgData name="Stephanos, Dembe Koi" userId="S::stephanos@etsu.edu::66806837-9c6e-4ba4-86c2-e5b5b54a2a90" providerId="AD" clId="Web-{31D735E5-3EAA-F58C-01BC-902BBBC7791B}" dt="2023-12-03T20:30:23.010" v="113"/>
        <pc:sldMkLst>
          <pc:docMk/>
          <pc:sldMk cId="3917177695" sldId="262"/>
        </pc:sldMkLst>
        <pc:spChg chg="mod">
          <ac:chgData name="Stephanos, Dembe Koi" userId="S::stephanos@etsu.edu::66806837-9c6e-4ba4-86c2-e5b5b54a2a90" providerId="AD" clId="Web-{31D735E5-3EAA-F58C-01BC-902BBBC7791B}" dt="2023-12-03T20:28:02.209" v="68" actId="20577"/>
          <ac:spMkLst>
            <pc:docMk/>
            <pc:sldMk cId="3917177695" sldId="262"/>
            <ac:spMk id="2" creationId="{24926681-3822-D2EC-A6A8-3FD79B666CB6}"/>
          </ac:spMkLst>
        </pc:spChg>
      </pc:sldChg>
      <pc:sldChg chg="modSp new del">
        <pc:chgData name="Stephanos, Dembe Koi" userId="S::stephanos@etsu.edu::66806837-9c6e-4ba4-86c2-e5b5b54a2a90" providerId="AD" clId="Web-{31D735E5-3EAA-F58C-01BC-902BBBC7791B}" dt="2023-12-03T20:30:23.963" v="114"/>
        <pc:sldMkLst>
          <pc:docMk/>
          <pc:sldMk cId="4251560562" sldId="263"/>
        </pc:sldMkLst>
        <pc:spChg chg="mod">
          <ac:chgData name="Stephanos, Dembe Koi" userId="S::stephanos@etsu.edu::66806837-9c6e-4ba4-86c2-e5b5b54a2a90" providerId="AD" clId="Web-{31D735E5-3EAA-F58C-01BC-902BBBC7791B}" dt="2023-12-03T20:28:10.444" v="80" actId="20577"/>
          <ac:spMkLst>
            <pc:docMk/>
            <pc:sldMk cId="4251560562" sldId="263"/>
            <ac:spMk id="2" creationId="{6698FAA5-18C8-A844-96A0-FCD1D14CBCBF}"/>
          </ac:spMkLst>
        </pc:spChg>
      </pc:sldChg>
      <pc:sldChg chg="addSp delSp modSp new mod setBg">
        <pc:chgData name="Stephanos, Dembe Koi" userId="S::stephanos@etsu.edu::66806837-9c6e-4ba4-86c2-e5b5b54a2a90" providerId="AD" clId="Web-{31D735E5-3EAA-F58C-01BC-902BBBC7791B}" dt="2023-12-04T02:56:38.703" v="3900"/>
        <pc:sldMkLst>
          <pc:docMk/>
          <pc:sldMk cId="3935873298" sldId="264"/>
        </pc:sldMkLst>
        <pc:spChg chg="mod ord">
          <ac:chgData name="Stephanos, Dembe Koi" userId="S::stephanos@etsu.edu::66806837-9c6e-4ba4-86c2-e5b5b54a2a90" providerId="AD" clId="Web-{31D735E5-3EAA-F58C-01BC-902BBBC7791B}" dt="2023-12-03T20:30:43.807" v="123" actId="20577"/>
          <ac:spMkLst>
            <pc:docMk/>
            <pc:sldMk cId="3935873298" sldId="264"/>
            <ac:spMk id="2" creationId="{5DD63974-772D-AD62-2D73-B5A90FA90676}"/>
          </ac:spMkLst>
        </pc:spChg>
        <pc:spChg chg="del">
          <ac:chgData name="Stephanos, Dembe Koi" userId="S::stephanos@etsu.edu::66806837-9c6e-4ba4-86c2-e5b5b54a2a90" providerId="AD" clId="Web-{31D735E5-3EAA-F58C-01BC-902BBBC7791B}" dt="2023-12-03T20:29:51.900" v="105"/>
          <ac:spMkLst>
            <pc:docMk/>
            <pc:sldMk cId="3935873298" sldId="264"/>
            <ac:spMk id="3" creationId="{2BB3BFDC-3BA0-4ACC-C6E8-46F2F420F019}"/>
          </ac:spMkLst>
        </pc:spChg>
        <pc:spChg chg="add del mod">
          <ac:chgData name="Stephanos, Dembe Koi" userId="S::stephanos@etsu.edu::66806837-9c6e-4ba4-86c2-e5b5b54a2a90" providerId="AD" clId="Web-{31D735E5-3EAA-F58C-01BC-902BBBC7791B}" dt="2023-12-03T20:35:22.518" v="220"/>
          <ac:spMkLst>
            <pc:docMk/>
            <pc:sldMk cId="3935873298" sldId="264"/>
            <ac:spMk id="7" creationId="{59076833-592A-D5D7-AFCB-8055A94DDA84}"/>
          </ac:spMkLst>
        </pc:spChg>
        <pc:spChg chg="add del">
          <ac:chgData name="Stephanos, Dembe Koi" userId="S::stephanos@etsu.edu::66806837-9c6e-4ba4-86c2-e5b5b54a2a90" providerId="AD" clId="Web-{31D735E5-3EAA-F58C-01BC-902BBBC7791B}" dt="2023-12-03T20:30:00.853" v="107"/>
          <ac:spMkLst>
            <pc:docMk/>
            <pc:sldMk cId="3935873298" sldId="264"/>
            <ac:spMk id="8" creationId="{A7C758B1-09D0-FCA6-95E9-63C12C5F4D5F}"/>
          </ac:spMkLst>
        </pc:spChg>
        <pc:spChg chg="add del">
          <ac:chgData name="Stephanos, Dembe Koi" userId="S::stephanos@etsu.edu::66806837-9c6e-4ba4-86c2-e5b5b54a2a90" providerId="AD" clId="Web-{31D735E5-3EAA-F58C-01BC-902BBBC7791B}" dt="2023-12-03T20:30:00.853" v="107"/>
          <ac:spMkLst>
            <pc:docMk/>
            <pc:sldMk cId="3935873298" sldId="264"/>
            <ac:spMk id="13" creationId="{ED10CF64-F588-4794-80E9-12CBA1784939}"/>
          </ac:spMkLst>
        </pc:spChg>
        <pc:spChg chg="add del">
          <ac:chgData name="Stephanos, Dembe Koi" userId="S::stephanos@etsu.edu::66806837-9c6e-4ba4-86c2-e5b5b54a2a90" providerId="AD" clId="Web-{31D735E5-3EAA-F58C-01BC-902BBBC7791B}" dt="2023-12-03T20:30:07.994" v="109"/>
          <ac:spMkLst>
            <pc:docMk/>
            <pc:sldMk cId="3935873298" sldId="264"/>
            <ac:spMk id="16" creationId="{168A5C37-E0A9-462D-BC65-C14D9025FB87}"/>
          </ac:spMkLst>
        </pc:spChg>
        <pc:spChg chg="add del">
          <ac:chgData name="Stephanos, Dembe Koi" userId="S::stephanos@etsu.edu::66806837-9c6e-4ba4-86c2-e5b5b54a2a90" providerId="AD" clId="Web-{31D735E5-3EAA-F58C-01BC-902BBBC7791B}" dt="2023-12-03T20:30:07.994" v="109"/>
          <ac:spMkLst>
            <pc:docMk/>
            <pc:sldMk cId="3935873298" sldId="264"/>
            <ac:spMk id="17" creationId="{07CA4D7D-1DFA-88B9-F62B-9DBCA7BCA3B4}"/>
          </ac:spMkLst>
        </pc:spChg>
        <pc:spChg chg="add del mod">
          <ac:chgData name="Stephanos, Dembe Koi" userId="S::stephanos@etsu.edu::66806837-9c6e-4ba4-86c2-e5b5b54a2a90" providerId="AD" clId="Web-{31D735E5-3EAA-F58C-01BC-902BBBC7791B}" dt="2023-12-03T20:47:05.193" v="1686"/>
          <ac:spMkLst>
            <pc:docMk/>
            <pc:sldMk cId="3935873298" sldId="264"/>
            <ac:spMk id="18" creationId="{932CED0C-DE3F-1508-975E-88AB18F13D83}"/>
          </ac:spMkLst>
        </pc:spChg>
        <pc:spChg chg="add">
          <ac:chgData name="Stephanos, Dembe Koi" userId="S::stephanos@etsu.edu::66806837-9c6e-4ba4-86c2-e5b5b54a2a90" providerId="AD" clId="Web-{31D735E5-3EAA-F58C-01BC-902BBBC7791B}" dt="2023-12-03T20:30:08.260" v="110"/>
          <ac:spMkLst>
            <pc:docMk/>
            <pc:sldMk cId="3935873298" sldId="264"/>
            <ac:spMk id="19" creationId="{CBD94887-6A10-4F62-8EE1-B2BCFA1F380F}"/>
          </ac:spMkLst>
        </pc:spChg>
        <pc:spChg chg="add del">
          <ac:chgData name="Stephanos, Dembe Koi" userId="S::stephanos@etsu.edu::66806837-9c6e-4ba4-86c2-e5b5b54a2a90" providerId="AD" clId="Web-{31D735E5-3EAA-F58C-01BC-902BBBC7791B}" dt="2023-12-03T20:30:25.791" v="115"/>
          <ac:spMkLst>
            <pc:docMk/>
            <pc:sldMk cId="3935873298" sldId="264"/>
            <ac:spMk id="21" creationId="{FEC5910D-4B3D-9D56-01CF-D4EF187E048F}"/>
          </ac:spMkLst>
        </pc:spChg>
        <pc:spChg chg="add del mod">
          <ac:chgData name="Stephanos, Dembe Koi" userId="S::stephanos@etsu.edu::66806837-9c6e-4ba4-86c2-e5b5b54a2a90" providerId="AD" clId="Web-{31D735E5-3EAA-F58C-01BC-902BBBC7791B}" dt="2023-12-03T20:52:08.450" v="1829"/>
          <ac:spMkLst>
            <pc:docMk/>
            <pc:sldMk cId="3935873298" sldId="264"/>
            <ac:spMk id="23" creationId="{F768BF64-82E8-7E32-0287-EC611547A0FF}"/>
          </ac:spMkLst>
        </pc:spChg>
        <pc:spChg chg="add del mod">
          <ac:chgData name="Stephanos, Dembe Koi" userId="S::stephanos@etsu.edu::66806837-9c6e-4ba4-86c2-e5b5b54a2a90" providerId="AD" clId="Web-{31D735E5-3EAA-F58C-01BC-902BBBC7791B}" dt="2023-12-03T20:52:14.951" v="1831"/>
          <ac:spMkLst>
            <pc:docMk/>
            <pc:sldMk cId="3935873298" sldId="264"/>
            <ac:spMk id="69" creationId="{C47E22F4-18FF-7FA6-F50B-985A45E7E035}"/>
          </ac:spMkLst>
        </pc:spChg>
        <pc:graphicFrameChg chg="add mod modGraphic">
          <ac:chgData name="Stephanos, Dembe Koi" userId="S::stephanos@etsu.edu::66806837-9c6e-4ba4-86c2-e5b5b54a2a90" providerId="AD" clId="Web-{31D735E5-3EAA-F58C-01BC-902BBBC7791B}" dt="2023-12-03T20:53:20.546" v="1841" actId="1076"/>
          <ac:graphicFrameMkLst>
            <pc:docMk/>
            <pc:sldMk cId="3935873298" sldId="264"/>
            <ac:graphicFrameMk id="14" creationId="{B21D6A6B-CC80-F151-B236-8BBB80BBE5CB}"/>
          </ac:graphicFrameMkLst>
        </pc:graphicFrameChg>
        <pc:graphicFrameChg chg="add del mod">
          <ac:chgData name="Stephanos, Dembe Koi" userId="S::stephanos@etsu.edu::66806837-9c6e-4ba4-86c2-e5b5b54a2a90" providerId="AD" clId="Web-{31D735E5-3EAA-F58C-01BC-902BBBC7791B}" dt="2023-12-03T20:51:52.716" v="1826"/>
          <ac:graphicFrameMkLst>
            <pc:docMk/>
            <pc:sldMk cId="3935873298" sldId="264"/>
            <ac:graphicFrameMk id="25" creationId="{5FF60222-F3D1-A814-8FDD-FD770EB102F1}"/>
          </ac:graphicFrameMkLst>
        </pc:graphicFrameChg>
        <pc:graphicFrameChg chg="add mod modGraphic">
          <ac:chgData name="Stephanos, Dembe Koi" userId="S::stephanos@etsu.edu::66806837-9c6e-4ba4-86c2-e5b5b54a2a90" providerId="AD" clId="Web-{31D735E5-3EAA-F58C-01BC-902BBBC7791B}" dt="2023-12-04T02:56:38.703" v="3900"/>
          <ac:graphicFrameMkLst>
            <pc:docMk/>
            <pc:sldMk cId="3935873298" sldId="264"/>
            <ac:graphicFrameMk id="70" creationId="{8F744B70-4AE8-721C-3D78-6202FBE23589}"/>
          </ac:graphicFrameMkLst>
        </pc:graphicFrameChg>
        <pc:picChg chg="add del mod ord">
          <ac:chgData name="Stephanos, Dembe Koi" userId="S::stephanos@etsu.edu::66806837-9c6e-4ba4-86c2-e5b5b54a2a90" providerId="AD" clId="Web-{31D735E5-3EAA-F58C-01BC-902BBBC7791B}" dt="2023-12-03T20:52:00.622" v="1828" actId="1076"/>
          <ac:picMkLst>
            <pc:docMk/>
            <pc:sldMk cId="3935873298" sldId="264"/>
            <ac:picMk id="4" creationId="{E671DF8E-E07E-F4D5-6CC6-5813B75170C3}"/>
          </ac:picMkLst>
        </pc:picChg>
        <pc:picChg chg="add del mod ord">
          <ac:chgData name="Stephanos, Dembe Koi" userId="S::stephanos@etsu.edu::66806837-9c6e-4ba4-86c2-e5b5b54a2a90" providerId="AD" clId="Web-{31D735E5-3EAA-F58C-01BC-902BBBC7791B}" dt="2023-12-03T20:30:30.776" v="116"/>
          <ac:picMkLst>
            <pc:docMk/>
            <pc:sldMk cId="3935873298" sldId="264"/>
            <ac:picMk id="5" creationId="{E445D70F-0EFA-FBC2-2F0A-B3FDF91C5C18}"/>
          </ac:picMkLst>
        </pc:picChg>
        <pc:picChg chg="add del mod ord">
          <ac:chgData name="Stephanos, Dembe Koi" userId="S::stephanos@etsu.edu::66806837-9c6e-4ba4-86c2-e5b5b54a2a90" providerId="AD" clId="Web-{31D735E5-3EAA-F58C-01BC-902BBBC7791B}" dt="2023-12-03T20:46:35.411" v="1677"/>
          <ac:picMkLst>
            <pc:docMk/>
            <pc:sldMk cId="3935873298" sldId="264"/>
            <ac:picMk id="9" creationId="{AB41D57E-E70E-284F-60E3-20DA09566149}"/>
          </ac:picMkLst>
        </pc:picChg>
        <pc:picChg chg="add del mod">
          <ac:chgData name="Stephanos, Dembe Koi" userId="S::stephanos@etsu.edu::66806837-9c6e-4ba4-86c2-e5b5b54a2a90" providerId="AD" clId="Web-{31D735E5-3EAA-F58C-01BC-902BBBC7791B}" dt="2023-12-03T20:35:33.909" v="223"/>
          <ac:picMkLst>
            <pc:docMk/>
            <pc:sldMk cId="3935873298" sldId="264"/>
            <ac:picMk id="10" creationId="{9CA5B2DC-115E-5405-E218-04EDB1111216}"/>
          </ac:picMkLst>
        </pc:picChg>
        <pc:picChg chg="add del">
          <ac:chgData name="Stephanos, Dembe Koi" userId="S::stephanos@etsu.edu::66806837-9c6e-4ba4-86c2-e5b5b54a2a90" providerId="AD" clId="Web-{31D735E5-3EAA-F58C-01BC-902BBBC7791B}" dt="2023-12-03T20:30:00.853" v="107"/>
          <ac:picMkLst>
            <pc:docMk/>
            <pc:sldMk cId="3935873298" sldId="264"/>
            <ac:picMk id="11" creationId="{0C8B7D16-051E-4562-B872-ABF369C457CA}"/>
          </ac:picMkLst>
        </pc:picChg>
        <pc:picChg chg="add del">
          <ac:chgData name="Stephanos, Dembe Koi" userId="S::stephanos@etsu.edu::66806837-9c6e-4ba4-86c2-e5b5b54a2a90" providerId="AD" clId="Web-{31D735E5-3EAA-F58C-01BC-902BBBC7791B}" dt="2023-12-03T20:30:07.994" v="109"/>
          <ac:picMkLst>
            <pc:docMk/>
            <pc:sldMk cId="3935873298" sldId="264"/>
            <ac:picMk id="15" creationId="{C63E20F8-074D-4B3B-AE66-7BBD6F1CB724}"/>
          </ac:picMkLst>
        </pc:picChg>
        <pc:picChg chg="add">
          <ac:chgData name="Stephanos, Dembe Koi" userId="S::stephanos@etsu.edu::66806837-9c6e-4ba4-86c2-e5b5b54a2a90" providerId="AD" clId="Web-{31D735E5-3EAA-F58C-01BC-902BBBC7791B}" dt="2023-12-03T20:30:08.260" v="110"/>
          <ac:picMkLst>
            <pc:docMk/>
            <pc:sldMk cId="3935873298" sldId="264"/>
            <ac:picMk id="20" creationId="{A3D512BA-228A-4979-9312-ACD246E1099D}"/>
          </ac:picMkLst>
        </pc:picChg>
        <pc:picChg chg="add del mod">
          <ac:chgData name="Stephanos, Dembe Koi" userId="S::stephanos@etsu.edu::66806837-9c6e-4ba4-86c2-e5b5b54a2a90" providerId="AD" clId="Web-{31D735E5-3EAA-F58C-01BC-902BBBC7791B}" dt="2023-12-03T20:51:47.637" v="1824"/>
          <ac:picMkLst>
            <pc:docMk/>
            <pc:sldMk cId="3935873298" sldId="264"/>
            <ac:picMk id="37" creationId="{CC91685E-8534-8C29-4141-E96020D3A22A}"/>
          </ac:picMkLst>
        </pc:picChg>
      </pc:sldChg>
      <pc:sldChg chg="addSp delSp modSp add replId">
        <pc:chgData name="Stephanos, Dembe Koi" userId="S::stephanos@etsu.edu::66806837-9c6e-4ba4-86c2-e5b5b54a2a90" providerId="AD" clId="Web-{31D735E5-3EAA-F58C-01BC-902BBBC7791B}" dt="2023-12-03T21:28:06.553" v="2678" actId="20577"/>
        <pc:sldMkLst>
          <pc:docMk/>
          <pc:sldMk cId="306424759" sldId="265"/>
        </pc:sldMkLst>
        <pc:spChg chg="mod">
          <ac:chgData name="Stephanos, Dembe Koi" userId="S::stephanos@etsu.edu::66806837-9c6e-4ba4-86c2-e5b5b54a2a90" providerId="AD" clId="Web-{31D735E5-3EAA-F58C-01BC-902BBBC7791B}" dt="2023-12-03T21:01:13.668" v="2010"/>
          <ac:spMkLst>
            <pc:docMk/>
            <pc:sldMk cId="306424759" sldId="265"/>
            <ac:spMk id="2" creationId="{5DD63974-772D-AD62-2D73-B5A90FA90676}"/>
          </ac:spMkLst>
        </pc:spChg>
        <pc:spChg chg="del">
          <ac:chgData name="Stephanos, Dembe Koi" userId="S::stephanos@etsu.edu::66806837-9c6e-4ba4-86c2-e5b5b54a2a90" providerId="AD" clId="Web-{31D735E5-3EAA-F58C-01BC-902BBBC7791B}" dt="2023-12-03T20:46:24.566" v="1675"/>
          <ac:spMkLst>
            <pc:docMk/>
            <pc:sldMk cId="306424759" sldId="265"/>
            <ac:spMk id="7" creationId="{59076833-592A-D5D7-AFCB-8055A94DDA84}"/>
          </ac:spMkLst>
        </pc:spChg>
        <pc:spChg chg="del">
          <ac:chgData name="Stephanos, Dembe Koi" userId="S::stephanos@etsu.edu::66806837-9c6e-4ba4-86c2-e5b5b54a2a90" providerId="AD" clId="Web-{31D735E5-3EAA-F58C-01BC-902BBBC7791B}" dt="2023-12-03T21:01:13.668" v="2010"/>
          <ac:spMkLst>
            <pc:docMk/>
            <pc:sldMk cId="306424759" sldId="265"/>
            <ac:spMk id="19" creationId="{CBD94887-6A10-4F62-8EE1-B2BCFA1F380F}"/>
          </ac:spMkLst>
        </pc:spChg>
        <pc:spChg chg="add del mod">
          <ac:chgData name="Stephanos, Dembe Koi" userId="S::stephanos@etsu.edu::66806837-9c6e-4ba4-86c2-e5b5b54a2a90" providerId="AD" clId="Web-{31D735E5-3EAA-F58C-01BC-902BBBC7791B}" dt="2023-12-03T21:01:18.386" v="2011"/>
          <ac:spMkLst>
            <pc:docMk/>
            <pc:sldMk cId="306424759" sldId="265"/>
            <ac:spMk id="746" creationId="{93283F43-9697-A148-1073-3B3A71782A74}"/>
          </ac:spMkLst>
        </pc:spChg>
        <pc:spChg chg="add del mod">
          <ac:chgData name="Stephanos, Dembe Koi" userId="S::stephanos@etsu.edu::66806837-9c6e-4ba4-86c2-e5b5b54a2a90" providerId="AD" clId="Web-{31D735E5-3EAA-F58C-01BC-902BBBC7791B}" dt="2023-12-03T21:25:11.033" v="2588"/>
          <ac:spMkLst>
            <pc:docMk/>
            <pc:sldMk cId="306424759" sldId="265"/>
            <ac:spMk id="766" creationId="{410260D1-4518-3970-DC89-C86EB48ADF66}"/>
          </ac:spMkLst>
        </pc:spChg>
        <pc:spChg chg="add mod">
          <ac:chgData name="Stephanos, Dembe Koi" userId="S::stephanos@etsu.edu::66806837-9c6e-4ba4-86c2-e5b5b54a2a90" providerId="AD" clId="Web-{31D735E5-3EAA-F58C-01BC-902BBBC7791B}" dt="2023-12-03T21:02:27.888" v="2029" actId="1076"/>
          <ac:spMkLst>
            <pc:docMk/>
            <pc:sldMk cId="306424759" sldId="265"/>
            <ac:spMk id="775" creationId="{EFE14C1C-3E29-AFFF-8F74-9A0A01637FE3}"/>
          </ac:spMkLst>
        </pc:spChg>
        <pc:spChg chg="add del">
          <ac:chgData name="Stephanos, Dembe Koi" userId="S::stephanos@etsu.edu::66806837-9c6e-4ba4-86c2-e5b5b54a2a90" providerId="AD" clId="Web-{31D735E5-3EAA-F58C-01BC-902BBBC7791B}" dt="2023-12-03T21:26:22.894" v="2600"/>
          <ac:spMkLst>
            <pc:docMk/>
            <pc:sldMk cId="306424759" sldId="265"/>
            <ac:spMk id="928" creationId="{83C85080-AAAF-B5EC-0568-0C732CD7262B}"/>
          </ac:spMkLst>
        </pc:spChg>
        <pc:spChg chg="add mod">
          <ac:chgData name="Stephanos, Dembe Koi" userId="S::stephanos@etsu.edu::66806837-9c6e-4ba4-86c2-e5b5b54a2a90" providerId="AD" clId="Web-{31D735E5-3EAA-F58C-01BC-902BBBC7791B}" dt="2023-12-03T21:28:06.553" v="2678" actId="20577"/>
          <ac:spMkLst>
            <pc:docMk/>
            <pc:sldMk cId="306424759" sldId="265"/>
            <ac:spMk id="938" creationId="{31AE53D7-15B4-0D94-4477-05579EF2C31D}"/>
          </ac:spMkLst>
        </pc:spChg>
        <pc:graphicFrameChg chg="add mod ord modGraphic">
          <ac:chgData name="Stephanos, Dembe Koi" userId="S::stephanos@etsu.edu::66806837-9c6e-4ba4-86c2-e5b5b54a2a90" providerId="AD" clId="Web-{31D735E5-3EAA-F58C-01BC-902BBBC7791B}" dt="2023-12-03T21:26:02.175" v="2596" actId="20577"/>
          <ac:graphicFrameMkLst>
            <pc:docMk/>
            <pc:sldMk cId="306424759" sldId="265"/>
            <ac:graphicFrameMk id="6" creationId="{20A96FA9-E845-A8F8-7E5B-6B7B3401D1F7}"/>
          </ac:graphicFrameMkLst>
        </pc:graphicFrameChg>
        <pc:picChg chg="add del mod ord">
          <ac:chgData name="Stephanos, Dembe Koi" userId="S::stephanos@etsu.edu::66806837-9c6e-4ba4-86c2-e5b5b54a2a90" providerId="AD" clId="Web-{31D735E5-3EAA-F58C-01BC-902BBBC7791B}" dt="2023-12-03T21:00:29.385" v="2004"/>
          <ac:picMkLst>
            <pc:docMk/>
            <pc:sldMk cId="306424759" sldId="265"/>
            <ac:picMk id="3" creationId="{A9D7F633-3141-FF9B-611B-EA35E980310E}"/>
          </ac:picMkLst>
        </pc:picChg>
        <pc:picChg chg="del mod">
          <ac:chgData name="Stephanos, Dembe Koi" userId="S::stephanos@etsu.edu::66806837-9c6e-4ba4-86c2-e5b5b54a2a90" providerId="AD" clId="Web-{31D735E5-3EAA-F58C-01BC-902BBBC7791B}" dt="2023-12-03T21:00:54.276" v="2009"/>
          <ac:picMkLst>
            <pc:docMk/>
            <pc:sldMk cId="306424759" sldId="265"/>
            <ac:picMk id="4" creationId="{E671DF8E-E07E-F4D5-6CC6-5813B75170C3}"/>
          </ac:picMkLst>
        </pc:picChg>
        <pc:picChg chg="add mod">
          <ac:chgData name="Stephanos, Dembe Koi" userId="S::stephanos@etsu.edu::66806837-9c6e-4ba4-86c2-e5b5b54a2a90" providerId="AD" clId="Web-{31D735E5-3EAA-F58C-01BC-902BBBC7791B}" dt="2023-12-03T21:26:39.613" v="2604"/>
          <ac:picMkLst>
            <pc:docMk/>
            <pc:sldMk cId="306424759" sldId="265"/>
            <ac:picMk id="5" creationId="{75999846-293E-393F-9A4D-A1FE6B9034AD}"/>
          </ac:picMkLst>
        </pc:picChg>
        <pc:picChg chg="del">
          <ac:chgData name="Stephanos, Dembe Koi" userId="S::stephanos@etsu.edu::66806837-9c6e-4ba4-86c2-e5b5b54a2a90" providerId="AD" clId="Web-{31D735E5-3EAA-F58C-01BC-902BBBC7791B}" dt="2023-12-03T21:01:13.668" v="2010"/>
          <ac:picMkLst>
            <pc:docMk/>
            <pc:sldMk cId="306424759" sldId="265"/>
            <ac:picMk id="20" creationId="{A3D512BA-228A-4979-9312-ACD246E1099D}"/>
          </ac:picMkLst>
        </pc:picChg>
        <pc:picChg chg="add del mod ord">
          <ac:chgData name="Stephanos, Dembe Koi" userId="S::stephanos@etsu.edu::66806837-9c6e-4ba4-86c2-e5b5b54a2a90" providerId="AD" clId="Web-{31D735E5-3EAA-F58C-01BC-902BBBC7791B}" dt="2023-12-03T21:01:22.668" v="2013"/>
          <ac:picMkLst>
            <pc:docMk/>
            <pc:sldMk cId="306424759" sldId="265"/>
            <ac:picMk id="764" creationId="{60A955C2-E10E-B6F1-20D6-077852472F03}"/>
          </ac:picMkLst>
        </pc:picChg>
        <pc:picChg chg="add ord">
          <ac:chgData name="Stephanos, Dembe Koi" userId="S::stephanos@etsu.edu::66806837-9c6e-4ba4-86c2-e5b5b54a2a90" providerId="AD" clId="Web-{31D735E5-3EAA-F58C-01BC-902BBBC7791B}" dt="2023-12-03T21:01:34.262" v="2015"/>
          <ac:picMkLst>
            <pc:docMk/>
            <pc:sldMk cId="306424759" sldId="265"/>
            <ac:picMk id="771" creationId="{4AB5A7F1-490F-BB02-6F80-E4B9319E968E}"/>
          </ac:picMkLst>
        </pc:picChg>
      </pc:sldChg>
      <pc:sldChg chg="addSp delSp modSp add mod replId modClrScheme delDesignElem chgLayout">
        <pc:chgData name="Stephanos, Dembe Koi" userId="S::stephanos@etsu.edu::66806837-9c6e-4ba4-86c2-e5b5b54a2a90" providerId="AD" clId="Web-{31D735E5-3EAA-F58C-01BC-902BBBC7791B}" dt="2023-12-04T02:43:36.095" v="3324" actId="20577"/>
        <pc:sldMkLst>
          <pc:docMk/>
          <pc:sldMk cId="3020733448" sldId="266"/>
        </pc:sldMkLst>
        <pc:spChg chg="mod ord">
          <ac:chgData name="Stephanos, Dembe Koi" userId="S::stephanos@etsu.edu::66806837-9c6e-4ba4-86c2-e5b5b54a2a90" providerId="AD" clId="Web-{31D735E5-3EAA-F58C-01BC-902BBBC7791B}" dt="2023-12-04T02:31:04.410" v="3076" actId="1076"/>
          <ac:spMkLst>
            <pc:docMk/>
            <pc:sldMk cId="3020733448" sldId="266"/>
            <ac:spMk id="2" creationId="{5DD63974-772D-AD62-2D73-B5A90FA90676}"/>
          </ac:spMkLst>
        </pc:spChg>
        <pc:spChg chg="add mod">
          <ac:chgData name="Stephanos, Dembe Koi" userId="S::stephanos@etsu.edu::66806837-9c6e-4ba4-86c2-e5b5b54a2a90" providerId="AD" clId="Web-{31D735E5-3EAA-F58C-01BC-902BBBC7791B}" dt="2023-12-04T02:43:36.095" v="3324" actId="20577"/>
          <ac:spMkLst>
            <pc:docMk/>
            <pc:sldMk cId="3020733448" sldId="266"/>
            <ac:spMk id="6" creationId="{5E32E74C-E7AA-25F8-D4F1-B699D4FF9FA2}"/>
          </ac:spMkLst>
        </pc:spChg>
        <pc:spChg chg="add del">
          <ac:chgData name="Stephanos, Dembe Koi" userId="S::stephanos@etsu.edu::66806837-9c6e-4ba4-86c2-e5b5b54a2a90" providerId="AD" clId="Web-{31D735E5-3EAA-F58C-01BC-902BBBC7791B}" dt="2023-12-03T23:48:45.102" v="2778"/>
          <ac:spMkLst>
            <pc:docMk/>
            <pc:sldMk cId="3020733448" sldId="266"/>
            <ac:spMk id="6" creationId="{B4623119-8C11-3B7E-C1B2-4BA1BB531F29}"/>
          </ac:spMkLst>
        </pc:spChg>
        <pc:spChg chg="del">
          <ac:chgData name="Stephanos, Dembe Koi" userId="S::stephanos@etsu.edu::66806837-9c6e-4ba4-86c2-e5b5b54a2a90" providerId="AD" clId="Web-{31D735E5-3EAA-F58C-01BC-902BBBC7791B}" dt="2023-12-03T20:33:41.218" v="195"/>
          <ac:spMkLst>
            <pc:docMk/>
            <pc:sldMk cId="3020733448" sldId="266"/>
            <ac:spMk id="7" creationId="{59076833-592A-D5D7-AFCB-8055A94DDA84}"/>
          </ac:spMkLst>
        </pc:spChg>
        <pc:spChg chg="add del mod ord">
          <ac:chgData name="Stephanos, Dembe Koi" userId="S::stephanos@etsu.edu::66806837-9c6e-4ba4-86c2-e5b5b54a2a90" providerId="AD" clId="Web-{31D735E5-3EAA-F58C-01BC-902BBBC7791B}" dt="2023-12-03T23:49:04.743" v="2780"/>
          <ac:spMkLst>
            <pc:docMk/>
            <pc:sldMk cId="3020733448" sldId="266"/>
            <ac:spMk id="7" creationId="{9103CA85-C98C-AD26-AB37-DBC5953D718A}"/>
          </ac:spMkLst>
        </pc:spChg>
        <pc:spChg chg="add mod">
          <ac:chgData name="Stephanos, Dembe Koi" userId="S::stephanos@etsu.edu::66806837-9c6e-4ba4-86c2-e5b5b54a2a90" providerId="AD" clId="Web-{31D735E5-3EAA-F58C-01BC-902BBBC7791B}" dt="2023-12-04T02:31:12.254" v="3079" actId="1076"/>
          <ac:spMkLst>
            <pc:docMk/>
            <pc:sldMk cId="3020733448" sldId="266"/>
            <ac:spMk id="8" creationId="{128AB729-A4F9-0144-6175-B69FFCBF3EFB}"/>
          </ac:spMkLst>
        </pc:spChg>
        <pc:spChg chg="add del">
          <ac:chgData name="Stephanos, Dembe Koi" userId="S::stephanos@etsu.edu::66806837-9c6e-4ba4-86c2-e5b5b54a2a90" providerId="AD" clId="Web-{31D735E5-3EAA-F58C-01BC-902BBBC7791B}" dt="2023-12-03T23:49:04.743" v="2780"/>
          <ac:spMkLst>
            <pc:docMk/>
            <pc:sldMk cId="3020733448" sldId="266"/>
            <ac:spMk id="19" creationId="{CBD94887-6A10-4F62-8EE1-B2BCFA1F380F}"/>
          </ac:spMkLst>
        </pc:spChg>
        <pc:picChg chg="add mod ord">
          <ac:chgData name="Stephanos, Dembe Koi" userId="S::stephanos@etsu.edu::66806837-9c6e-4ba4-86c2-e5b5b54a2a90" providerId="AD" clId="Web-{31D735E5-3EAA-F58C-01BC-902BBBC7791B}" dt="2023-12-04T02:26:22.368" v="2988" actId="1076"/>
          <ac:picMkLst>
            <pc:docMk/>
            <pc:sldMk cId="3020733448" sldId="266"/>
            <ac:picMk id="3" creationId="{E1CEAA87-3207-4B67-9468-5B1C01BF77B7}"/>
          </ac:picMkLst>
        </pc:picChg>
        <pc:picChg chg="mod">
          <ac:chgData name="Stephanos, Dembe Koi" userId="S::stephanos@etsu.edu::66806837-9c6e-4ba4-86c2-e5b5b54a2a90" providerId="AD" clId="Web-{31D735E5-3EAA-F58C-01BC-902BBBC7791B}" dt="2023-12-04T02:31:07.566" v="3078" actId="1076"/>
          <ac:picMkLst>
            <pc:docMk/>
            <pc:sldMk cId="3020733448" sldId="266"/>
            <ac:picMk id="4" creationId="{E671DF8E-E07E-F4D5-6CC6-5813B75170C3}"/>
          </ac:picMkLst>
        </pc:picChg>
        <pc:picChg chg="add mod">
          <ac:chgData name="Stephanos, Dembe Koi" userId="S::stephanos@etsu.edu::66806837-9c6e-4ba4-86c2-e5b5b54a2a90" providerId="AD" clId="Web-{31D735E5-3EAA-F58C-01BC-902BBBC7791B}" dt="2023-12-04T02:26:23.259" v="2989" actId="1076"/>
          <ac:picMkLst>
            <pc:docMk/>
            <pc:sldMk cId="3020733448" sldId="266"/>
            <ac:picMk id="5" creationId="{DE0ECB2B-57A8-FF3A-2B24-9CD726A09224}"/>
          </ac:picMkLst>
        </pc:picChg>
        <pc:picChg chg="add del">
          <ac:chgData name="Stephanos, Dembe Koi" userId="S::stephanos@etsu.edu::66806837-9c6e-4ba4-86c2-e5b5b54a2a90" providerId="AD" clId="Web-{31D735E5-3EAA-F58C-01BC-902BBBC7791B}" dt="2023-12-03T23:49:04.743" v="2780"/>
          <ac:picMkLst>
            <pc:docMk/>
            <pc:sldMk cId="3020733448" sldId="266"/>
            <ac:picMk id="20" creationId="{A3D512BA-228A-4979-9312-ACD246E1099D}"/>
          </ac:picMkLst>
        </pc:picChg>
      </pc:sldChg>
      <pc:sldChg chg="addSp delSp modSp add replId">
        <pc:chgData name="Stephanos, Dembe Koi" userId="S::stephanos@etsu.edu::66806837-9c6e-4ba4-86c2-e5b5b54a2a90" providerId="AD" clId="Web-{31D735E5-3EAA-F58C-01BC-902BBBC7791B}" dt="2023-12-04T02:57:07.486" v="3905"/>
        <pc:sldMkLst>
          <pc:docMk/>
          <pc:sldMk cId="1684441942" sldId="267"/>
        </pc:sldMkLst>
        <pc:spChg chg="add mod">
          <ac:chgData name="Stephanos, Dembe Koi" userId="S::stephanos@etsu.edu::66806837-9c6e-4ba4-86c2-e5b5b54a2a90" providerId="AD" clId="Web-{31D735E5-3EAA-F58C-01BC-902BBBC7791B}" dt="2023-12-04T02:56:17.421" v="3899" actId="1076"/>
          <ac:spMkLst>
            <pc:docMk/>
            <pc:sldMk cId="1684441942" sldId="267"/>
            <ac:spMk id="5" creationId="{4DC029F9-AF52-FBA9-C28C-2C3CCCBE5989}"/>
          </ac:spMkLst>
        </pc:spChg>
        <pc:spChg chg="del">
          <ac:chgData name="Stephanos, Dembe Koi" userId="S::stephanos@etsu.edu::66806837-9c6e-4ba4-86c2-e5b5b54a2a90" providerId="AD" clId="Web-{31D735E5-3EAA-F58C-01BC-902BBBC7791B}" dt="2023-12-04T02:40:13.697" v="3274"/>
          <ac:spMkLst>
            <pc:docMk/>
            <pc:sldMk cId="1684441942" sldId="267"/>
            <ac:spMk id="7" creationId="{59076833-592A-D5D7-AFCB-8055A94DDA84}"/>
          </ac:spMkLst>
        </pc:spChg>
        <pc:graphicFrameChg chg="add mod ord modGraphic">
          <ac:chgData name="Stephanos, Dembe Koi" userId="S::stephanos@etsu.edu::66806837-9c6e-4ba4-86c2-e5b5b54a2a90" providerId="AD" clId="Web-{31D735E5-3EAA-F58C-01BC-902BBBC7791B}" dt="2023-12-04T02:57:07.486" v="3905"/>
          <ac:graphicFrameMkLst>
            <pc:docMk/>
            <pc:sldMk cId="1684441942" sldId="267"/>
            <ac:graphicFrameMk id="3" creationId="{93278909-224E-7D60-0F68-348CF802FF97}"/>
          </ac:graphicFrameMkLst>
        </pc:graphicFrameChg>
      </pc:sldChg>
      <pc:sldChg chg="addSp delSp modSp add replId">
        <pc:chgData name="Stephanos, Dembe Koi" userId="S::stephanos@etsu.edu::66806837-9c6e-4ba4-86c2-e5b5b54a2a90" providerId="AD" clId="Web-{31D735E5-3EAA-F58C-01BC-902BBBC7791B}" dt="2023-12-04T02:44:57.255" v="3329" actId="20577"/>
        <pc:sldMkLst>
          <pc:docMk/>
          <pc:sldMk cId="3163206289" sldId="268"/>
        </pc:sldMkLst>
        <pc:spChg chg="mod">
          <ac:chgData name="Stephanos, Dembe Koi" userId="S::stephanos@etsu.edu::66806837-9c6e-4ba4-86c2-e5b5b54a2a90" providerId="AD" clId="Web-{31D735E5-3EAA-F58C-01BC-902BBBC7791B}" dt="2023-12-04T02:26:13.946" v="2987" actId="1076"/>
          <ac:spMkLst>
            <pc:docMk/>
            <pc:sldMk cId="3163206289" sldId="268"/>
            <ac:spMk id="2" creationId="{5DD63974-772D-AD62-2D73-B5A90FA90676}"/>
          </ac:spMkLst>
        </pc:spChg>
        <pc:spChg chg="del">
          <ac:chgData name="Stephanos, Dembe Koi" userId="S::stephanos@etsu.edu::66806837-9c6e-4ba4-86c2-e5b5b54a2a90" providerId="AD" clId="Web-{31D735E5-3EAA-F58C-01BC-902BBBC7791B}" dt="2023-12-03T20:33:31.593" v="193"/>
          <ac:spMkLst>
            <pc:docMk/>
            <pc:sldMk cId="3163206289" sldId="268"/>
            <ac:spMk id="7" creationId="{59076833-592A-D5D7-AFCB-8055A94DDA84}"/>
          </ac:spMkLst>
        </pc:spChg>
        <pc:spChg chg="add mod">
          <ac:chgData name="Stephanos, Dembe Koi" userId="S::stephanos@etsu.edu::66806837-9c6e-4ba4-86c2-e5b5b54a2a90" providerId="AD" clId="Web-{31D735E5-3EAA-F58C-01BC-902BBBC7791B}" dt="2023-12-04T02:44:57.255" v="3329" actId="20577"/>
          <ac:spMkLst>
            <pc:docMk/>
            <pc:sldMk cId="3163206289" sldId="268"/>
            <ac:spMk id="8" creationId="{1A9A4523-AD29-C44C-877C-7B2AF98382A4}"/>
          </ac:spMkLst>
        </pc:spChg>
        <pc:spChg chg="add mod">
          <ac:chgData name="Stephanos, Dembe Koi" userId="S::stephanos@etsu.edu::66806837-9c6e-4ba4-86c2-e5b5b54a2a90" providerId="AD" clId="Web-{31D735E5-3EAA-F58C-01BC-902BBBC7791B}" dt="2023-12-04T02:44:44.473" v="3328" actId="20577"/>
          <ac:spMkLst>
            <pc:docMk/>
            <pc:sldMk cId="3163206289" sldId="268"/>
            <ac:spMk id="10" creationId="{63CE55E2-F1F7-22FC-031D-7578C4C3C978}"/>
          </ac:spMkLst>
        </pc:spChg>
        <pc:picChg chg="add mod ord">
          <ac:chgData name="Stephanos, Dembe Koi" userId="S::stephanos@etsu.edu::66806837-9c6e-4ba4-86c2-e5b5b54a2a90" providerId="AD" clId="Web-{31D735E5-3EAA-F58C-01BC-902BBBC7791B}" dt="2023-12-03T23:47:54.773" v="2774" actId="1076"/>
          <ac:picMkLst>
            <pc:docMk/>
            <pc:sldMk cId="3163206289" sldId="268"/>
            <ac:picMk id="3" creationId="{F221D44E-BD6C-C94C-33C3-CFE8739EA87F}"/>
          </ac:picMkLst>
        </pc:picChg>
        <pc:picChg chg="add mod">
          <ac:chgData name="Stephanos, Dembe Koi" userId="S::stephanos@etsu.edu::66806837-9c6e-4ba4-86c2-e5b5b54a2a90" providerId="AD" clId="Web-{31D735E5-3EAA-F58C-01BC-902BBBC7791B}" dt="2023-12-04T02:39:32.508" v="3273" actId="1076"/>
          <ac:picMkLst>
            <pc:docMk/>
            <pc:sldMk cId="3163206289" sldId="268"/>
            <ac:picMk id="5" creationId="{7F9BC2B0-D279-FB0F-4CFD-F8F0768CC091}"/>
          </ac:picMkLst>
        </pc:picChg>
        <pc:picChg chg="add mod">
          <ac:chgData name="Stephanos, Dembe Koi" userId="S::stephanos@etsu.edu::66806837-9c6e-4ba4-86c2-e5b5b54a2a90" providerId="AD" clId="Web-{31D735E5-3EAA-F58C-01BC-902BBBC7791B}" dt="2023-12-03T23:47:43.007" v="2773" actId="1076"/>
          <ac:picMkLst>
            <pc:docMk/>
            <pc:sldMk cId="3163206289" sldId="268"/>
            <ac:picMk id="6" creationId="{AD232225-3BBF-8D28-CC8B-22FF0C2579EC}"/>
          </ac:picMkLst>
        </pc:picChg>
      </pc:sldChg>
      <pc:sldChg chg="addSp delSp modSp add ord replId delAnim">
        <pc:chgData name="Stephanos, Dembe Koi" userId="S::stephanos@etsu.edu::66806837-9c6e-4ba4-86c2-e5b5b54a2a90" providerId="AD" clId="Web-{31D735E5-3EAA-F58C-01BC-902BBBC7791B}" dt="2023-12-03T20:33:16.639" v="192" actId="1076"/>
        <pc:sldMkLst>
          <pc:docMk/>
          <pc:sldMk cId="1058969318" sldId="269"/>
        </pc:sldMkLst>
        <pc:spChg chg="mod">
          <ac:chgData name="Stephanos, Dembe Koi" userId="S::stephanos@etsu.edu::66806837-9c6e-4ba4-86c2-e5b5b54a2a90" providerId="AD" clId="Web-{31D735E5-3EAA-F58C-01BC-902BBBC7791B}" dt="2023-12-03T20:32:11.794" v="155" actId="1076"/>
          <ac:spMkLst>
            <pc:docMk/>
            <pc:sldMk cId="1058969318" sldId="269"/>
            <ac:spMk id="2" creationId="{758E68B2-995D-7B78-3C0B-FAA6A034AC99}"/>
          </ac:spMkLst>
        </pc:spChg>
        <pc:spChg chg="del">
          <ac:chgData name="Stephanos, Dembe Koi" userId="S::stephanos@etsu.edu::66806837-9c6e-4ba4-86c2-e5b5b54a2a90" providerId="AD" clId="Web-{31D735E5-3EAA-F58C-01BC-902BBBC7791B}" dt="2023-12-03T20:31:55.669" v="150"/>
          <ac:spMkLst>
            <pc:docMk/>
            <pc:sldMk cId="1058969318" sldId="269"/>
            <ac:spMk id="3" creationId="{501EAF4B-D8C0-D246-B315-7A698840472D}"/>
          </ac:spMkLst>
        </pc:spChg>
        <pc:spChg chg="add mod">
          <ac:chgData name="Stephanos, Dembe Koi" userId="S::stephanos@etsu.edu::66806837-9c6e-4ba4-86c2-e5b5b54a2a90" providerId="AD" clId="Web-{31D735E5-3EAA-F58C-01BC-902BBBC7791B}" dt="2023-12-03T20:33:16.639" v="192" actId="1076"/>
          <ac:spMkLst>
            <pc:docMk/>
            <pc:sldMk cId="1058969318" sldId="269"/>
            <ac:spMk id="6" creationId="{F4CA3363-DFFE-212A-07C9-BA600FE12F9F}"/>
          </ac:spMkLst>
        </pc:spChg>
      </pc:sldChg>
      <pc:sldChg chg="addSp delSp modSp add replId">
        <pc:chgData name="Stephanos, Dembe Koi" userId="S::stephanos@etsu.edu::66806837-9c6e-4ba4-86c2-e5b5b54a2a90" providerId="AD" clId="Web-{31D735E5-3EAA-F58C-01BC-902BBBC7791B}" dt="2023-12-04T02:57:26.533" v="3906"/>
        <pc:sldMkLst>
          <pc:docMk/>
          <pc:sldMk cId="1541080763" sldId="270"/>
        </pc:sldMkLst>
        <pc:spChg chg="mod">
          <ac:chgData name="Stephanos, Dembe Koi" userId="S::stephanos@etsu.edu::66806837-9c6e-4ba4-86c2-e5b5b54a2a90" providerId="AD" clId="Web-{31D735E5-3EAA-F58C-01BC-902BBBC7791B}" dt="2023-12-03T23:44:18.378" v="2690" actId="1076"/>
          <ac:spMkLst>
            <pc:docMk/>
            <pc:sldMk cId="1541080763" sldId="270"/>
            <ac:spMk id="2" creationId="{5DD63974-772D-AD62-2D73-B5A90FA90676}"/>
          </ac:spMkLst>
        </pc:spChg>
        <pc:spChg chg="add del">
          <ac:chgData name="Stephanos, Dembe Koi" userId="S::stephanos@etsu.edu::66806837-9c6e-4ba4-86c2-e5b5b54a2a90" providerId="AD" clId="Web-{31D735E5-3EAA-F58C-01BC-902BBBC7791B}" dt="2023-12-03T21:19:46.446" v="2527"/>
          <ac:spMkLst>
            <pc:docMk/>
            <pc:sldMk cId="1541080763" sldId="270"/>
            <ac:spMk id="19" creationId="{CBD94887-6A10-4F62-8EE1-B2BCFA1F380F}"/>
          </ac:spMkLst>
        </pc:spChg>
        <pc:spChg chg="add del mod">
          <ac:chgData name="Stephanos, Dembe Koi" userId="S::stephanos@etsu.edu::66806837-9c6e-4ba4-86c2-e5b5b54a2a90" providerId="AD" clId="Web-{31D735E5-3EAA-F58C-01BC-902BBBC7791B}" dt="2023-12-03T21:19:58.900" v="2532"/>
          <ac:spMkLst>
            <pc:docMk/>
            <pc:sldMk cId="1541080763" sldId="270"/>
            <ac:spMk id="3078" creationId="{CC14A051-42AD-7AD7-C714-07BA6023D3A6}"/>
          </ac:spMkLst>
        </pc:spChg>
        <pc:graphicFrameChg chg="mod ord modGraphic">
          <ac:chgData name="Stephanos, Dembe Koi" userId="S::stephanos@etsu.edu::66806837-9c6e-4ba4-86c2-e5b5b54a2a90" providerId="AD" clId="Web-{31D735E5-3EAA-F58C-01BC-902BBBC7791B}" dt="2023-12-04T02:57:26.533" v="3906"/>
          <ac:graphicFrameMkLst>
            <pc:docMk/>
            <pc:sldMk cId="1541080763" sldId="270"/>
            <ac:graphicFrameMk id="6" creationId="{20A96FA9-E845-A8F8-7E5B-6B7B3401D1F7}"/>
          </ac:graphicFrameMkLst>
        </pc:graphicFrameChg>
        <pc:picChg chg="del mod ord">
          <ac:chgData name="Stephanos, Dembe Koi" userId="S::stephanos@etsu.edu::66806837-9c6e-4ba4-86c2-e5b5b54a2a90" providerId="AD" clId="Web-{31D735E5-3EAA-F58C-01BC-902BBBC7791B}" dt="2023-12-03T21:19:58.384" v="2531"/>
          <ac:picMkLst>
            <pc:docMk/>
            <pc:sldMk cId="1541080763" sldId="270"/>
            <ac:picMk id="3" creationId="{A9D7F633-3141-FF9B-611B-EA35E980310E}"/>
          </ac:picMkLst>
        </pc:picChg>
        <pc:picChg chg="del">
          <ac:chgData name="Stephanos, Dembe Koi" userId="S::stephanos@etsu.edu::66806837-9c6e-4ba4-86c2-e5b5b54a2a90" providerId="AD" clId="Web-{31D735E5-3EAA-F58C-01BC-902BBBC7791B}" dt="2023-12-03T21:03:02.045" v="2034"/>
          <ac:picMkLst>
            <pc:docMk/>
            <pc:sldMk cId="1541080763" sldId="270"/>
            <ac:picMk id="4" creationId="{E671DF8E-E07E-F4D5-6CC6-5813B75170C3}"/>
          </ac:picMkLst>
        </pc:picChg>
        <pc:picChg chg="del">
          <ac:chgData name="Stephanos, Dembe Koi" userId="S::stephanos@etsu.edu::66806837-9c6e-4ba4-86c2-e5b5b54a2a90" providerId="AD" clId="Web-{31D735E5-3EAA-F58C-01BC-902BBBC7791B}" dt="2023-12-03T21:02:48.233" v="2030"/>
          <ac:picMkLst>
            <pc:docMk/>
            <pc:sldMk cId="1541080763" sldId="270"/>
            <ac:picMk id="5" creationId="{75999846-293E-393F-9A4D-A1FE6B9034AD}"/>
          </ac:picMkLst>
        </pc:picChg>
        <pc:picChg chg="add del">
          <ac:chgData name="Stephanos, Dembe Koi" userId="S::stephanos@etsu.edu::66806837-9c6e-4ba4-86c2-e5b5b54a2a90" providerId="AD" clId="Web-{31D735E5-3EAA-F58C-01BC-902BBBC7791B}" dt="2023-12-03T21:19:46.446" v="2527"/>
          <ac:picMkLst>
            <pc:docMk/>
            <pc:sldMk cId="1541080763" sldId="270"/>
            <ac:picMk id="20" creationId="{A3D512BA-228A-4979-9312-ACD246E1099D}"/>
          </ac:picMkLst>
        </pc:picChg>
        <pc:picChg chg="add del ord">
          <ac:chgData name="Stephanos, Dembe Koi" userId="S::stephanos@etsu.edu::66806837-9c6e-4ba4-86c2-e5b5b54a2a90" providerId="AD" clId="Web-{31D735E5-3EAA-F58C-01BC-902BBBC7791B}" dt="2023-12-03T21:03:36.999" v="2041"/>
          <ac:picMkLst>
            <pc:docMk/>
            <pc:sldMk cId="1541080763" sldId="270"/>
            <ac:picMk id="28" creationId="{B71361E1-6597-BFAB-999D-F5A7C58B608E}"/>
          </ac:picMkLst>
        </pc:picChg>
        <pc:picChg chg="add del mod">
          <ac:chgData name="Stephanos, Dembe Koi" userId="S::stephanos@etsu.edu::66806837-9c6e-4ba4-86c2-e5b5b54a2a90" providerId="AD" clId="Web-{31D735E5-3EAA-F58C-01BC-902BBBC7791B}" dt="2023-12-03T21:04:01.719" v="2045"/>
          <ac:picMkLst>
            <pc:docMk/>
            <pc:sldMk cId="1541080763" sldId="270"/>
            <ac:picMk id="44" creationId="{01416885-9B7E-4720-9672-F9FE97DE3740}"/>
          </ac:picMkLst>
        </pc:picChg>
        <pc:picChg chg="add del mod ord">
          <ac:chgData name="Stephanos, Dembe Koi" userId="S::stephanos@etsu.edu::66806837-9c6e-4ba4-86c2-e5b5b54a2a90" providerId="AD" clId="Web-{31D735E5-3EAA-F58C-01BC-902BBBC7791B}" dt="2023-12-03T21:17:48.771" v="2509"/>
          <ac:picMkLst>
            <pc:docMk/>
            <pc:sldMk cId="1541080763" sldId="270"/>
            <ac:picMk id="46" creationId="{37B7C21D-C093-9806-11FA-2FF2938BEB88}"/>
          </ac:picMkLst>
        </pc:picChg>
        <pc:picChg chg="add del mod">
          <ac:chgData name="Stephanos, Dembe Koi" userId="S::stephanos@etsu.edu::66806837-9c6e-4ba4-86c2-e5b5b54a2a90" providerId="AD" clId="Web-{31D735E5-3EAA-F58C-01BC-902BBBC7791B}" dt="2023-12-03T21:19:56.306" v="2530"/>
          <ac:picMkLst>
            <pc:docMk/>
            <pc:sldMk cId="1541080763" sldId="270"/>
            <ac:picMk id="3076" creationId="{F3471DFA-84B9-C454-A4EA-61986D5813F1}"/>
          </ac:picMkLst>
        </pc:picChg>
        <pc:picChg chg="add mod ord">
          <ac:chgData name="Stephanos, Dembe Koi" userId="S::stephanos@etsu.edu::66806837-9c6e-4ba4-86c2-e5b5b54a2a90" providerId="AD" clId="Web-{31D735E5-3EAA-F58C-01BC-902BBBC7791B}" dt="2023-12-03T23:44:10.565" v="2688" actId="14100"/>
          <ac:picMkLst>
            <pc:docMk/>
            <pc:sldMk cId="1541080763" sldId="270"/>
            <ac:picMk id="3085" creationId="{142C781A-7916-FCFC-8CA4-928B5BB08CC3}"/>
          </ac:picMkLst>
        </pc:picChg>
        <pc:picChg chg="add ord">
          <ac:chgData name="Stephanos, Dembe Koi" userId="S::stephanos@etsu.edu::66806837-9c6e-4ba4-86c2-e5b5b54a2a90" providerId="AD" clId="Web-{31D735E5-3EAA-F58C-01BC-902BBBC7791B}" dt="2023-12-03T21:21:00.261" v="2546"/>
          <ac:picMkLst>
            <pc:docMk/>
            <pc:sldMk cId="1541080763" sldId="270"/>
            <ac:picMk id="3105" creationId="{D24A2578-64F0-E45D-58EB-AAE964633E6F}"/>
          </ac:picMkLst>
        </pc:picChg>
      </pc:sldChg>
    </pc:docChg>
  </pc:docChgLst>
  <pc:docChgLst>
    <pc:chgData name="Stephanos, Dembe Koi" userId="S::stephanos@etsu.edu::66806837-9c6e-4ba4-86c2-e5b5b54a2a90" providerId="AD" clId="Web-{671BA74E-CD03-AD73-DCD2-7B783965C5F5}"/>
    <pc:docChg chg="addSld modSld addMainMaster delMainMaster">
      <pc:chgData name="Stephanos, Dembe Koi" userId="S::stephanos@etsu.edu::66806837-9c6e-4ba4-86c2-e5b5b54a2a90" providerId="AD" clId="Web-{671BA74E-CD03-AD73-DCD2-7B783965C5F5}" dt="2022-09-24T20:13:16.162" v="280" actId="20577"/>
      <pc:docMkLst>
        <pc:docMk/>
      </pc:docMkLst>
      <pc:sldChg chg="mod modClrScheme chgLayout">
        <pc:chgData name="Stephanos, Dembe Koi" userId="S::stephanos@etsu.edu::66806837-9c6e-4ba4-86c2-e5b5b54a2a90" providerId="AD" clId="Web-{671BA74E-CD03-AD73-DCD2-7B783965C5F5}" dt="2022-09-24T16:17:47.476" v="84"/>
        <pc:sldMkLst>
          <pc:docMk/>
          <pc:sldMk cId="3956080161" sldId="256"/>
        </pc:sldMkLst>
      </pc:sldChg>
      <pc:sldChg chg="mod modClrScheme chgLayout">
        <pc:chgData name="Stephanos, Dembe Koi" userId="S::stephanos@etsu.edu::66806837-9c6e-4ba4-86c2-e5b5b54a2a90" providerId="AD" clId="Web-{671BA74E-CD03-AD73-DCD2-7B783965C5F5}" dt="2022-09-24T16:17:47.476" v="84"/>
        <pc:sldMkLst>
          <pc:docMk/>
          <pc:sldMk cId="3458362593" sldId="257"/>
        </pc:sldMkLst>
      </pc:sldChg>
      <pc:sldChg chg="addSp delSp modSp new mod setBg modClrScheme chgLayout">
        <pc:chgData name="Stephanos, Dembe Koi" userId="S::stephanos@etsu.edu::66806837-9c6e-4ba4-86c2-e5b5b54a2a90" providerId="AD" clId="Web-{671BA74E-CD03-AD73-DCD2-7B783965C5F5}" dt="2022-09-24T20:13:16.162" v="280" actId="20577"/>
        <pc:sldMkLst>
          <pc:docMk/>
          <pc:sldMk cId="1541253783" sldId="258"/>
        </pc:sldMkLst>
        <pc:spChg chg="del">
          <ac:chgData name="Stephanos, Dembe Koi" userId="S::stephanos@etsu.edu::66806837-9c6e-4ba4-86c2-e5b5b54a2a90" providerId="AD" clId="Web-{671BA74E-CD03-AD73-DCD2-7B783965C5F5}" dt="2022-09-24T16:12:11.587" v="1"/>
          <ac:spMkLst>
            <pc:docMk/>
            <pc:sldMk cId="1541253783" sldId="258"/>
            <ac:spMk id="2" creationId="{F36A5E05-CF71-1B90-CCE4-9CE9CC2DF234}"/>
          </ac:spMkLst>
        </pc:spChg>
        <pc:spChg chg="add mod">
          <ac:chgData name="Stephanos, Dembe Koi" userId="S::stephanos@etsu.edu::66806837-9c6e-4ba4-86c2-e5b5b54a2a90" providerId="AD" clId="Web-{671BA74E-CD03-AD73-DCD2-7B783965C5F5}" dt="2022-09-24T20:08:30.265" v="224" actId="1076"/>
          <ac:spMkLst>
            <pc:docMk/>
            <pc:sldMk cId="1541253783" sldId="258"/>
            <ac:spMk id="3" creationId="{9720EB80-F5F3-390B-45F3-1E7250201D64}"/>
          </ac:spMkLst>
        </pc:spChg>
        <pc:spChg chg="del">
          <ac:chgData name="Stephanos, Dembe Koi" userId="S::stephanos@etsu.edu::66806837-9c6e-4ba4-86c2-e5b5b54a2a90" providerId="AD" clId="Web-{671BA74E-CD03-AD73-DCD2-7B783965C5F5}" dt="2022-09-24T16:12:12.915" v="2"/>
          <ac:spMkLst>
            <pc:docMk/>
            <pc:sldMk cId="1541253783" sldId="258"/>
            <ac:spMk id="3" creationId="{9D8ED039-A7ED-EB48-CF8A-69D824B883DB}"/>
          </ac:spMkLst>
        </pc:spChg>
        <pc:spChg chg="add mod">
          <ac:chgData name="Stephanos, Dembe Koi" userId="S::stephanos@etsu.edu::66806837-9c6e-4ba4-86c2-e5b5b54a2a90" providerId="AD" clId="Web-{671BA74E-CD03-AD73-DCD2-7B783965C5F5}" dt="2022-09-24T20:10:19.736" v="240" actId="1076"/>
          <ac:spMkLst>
            <pc:docMk/>
            <pc:sldMk cId="1541253783" sldId="258"/>
            <ac:spMk id="4" creationId="{10D80293-B1A0-DA4D-9D87-964B5A357CC7}"/>
          </ac:spMkLst>
        </pc:spChg>
        <pc:spChg chg="add mod">
          <ac:chgData name="Stephanos, Dembe Koi" userId="S::stephanos@etsu.edu::66806837-9c6e-4ba4-86c2-e5b5b54a2a90" providerId="AD" clId="Web-{671BA74E-CD03-AD73-DCD2-7B783965C5F5}" dt="2022-09-24T20:10:33.674" v="243" actId="1076"/>
          <ac:spMkLst>
            <pc:docMk/>
            <pc:sldMk cId="1541253783" sldId="258"/>
            <ac:spMk id="5" creationId="{6A233767-B9EF-3A5B-6539-A81FC94E0407}"/>
          </ac:spMkLst>
        </pc:spChg>
        <pc:spChg chg="add mod">
          <ac:chgData name="Stephanos, Dembe Koi" userId="S::stephanos@etsu.edu::66806837-9c6e-4ba4-86c2-e5b5b54a2a90" providerId="AD" clId="Web-{671BA74E-CD03-AD73-DCD2-7B783965C5F5}" dt="2022-09-24T20:10:43.721" v="245" actId="1076"/>
          <ac:spMkLst>
            <pc:docMk/>
            <pc:sldMk cId="1541253783" sldId="258"/>
            <ac:spMk id="6" creationId="{F24B8D73-7357-6A21-BE4D-834A0CBA7528}"/>
          </ac:spMkLst>
        </pc:spChg>
        <pc:spChg chg="add mod">
          <ac:chgData name="Stephanos, Dembe Koi" userId="S::stephanos@etsu.edu::66806837-9c6e-4ba4-86c2-e5b5b54a2a90" providerId="AD" clId="Web-{671BA74E-CD03-AD73-DCD2-7B783965C5F5}" dt="2022-09-24T20:10:48.752" v="246" actId="1076"/>
          <ac:spMkLst>
            <pc:docMk/>
            <pc:sldMk cId="1541253783" sldId="258"/>
            <ac:spMk id="7" creationId="{4AF92C54-D9E5-550D-0F87-2245DABE8997}"/>
          </ac:spMkLst>
        </pc:spChg>
        <pc:spChg chg="add mod">
          <ac:chgData name="Stephanos, Dembe Koi" userId="S::stephanos@etsu.edu::66806837-9c6e-4ba4-86c2-e5b5b54a2a90" providerId="AD" clId="Web-{671BA74E-CD03-AD73-DCD2-7B783965C5F5}" dt="2022-09-24T20:08:51.844" v="229" actId="1076"/>
          <ac:spMkLst>
            <pc:docMk/>
            <pc:sldMk cId="1541253783" sldId="258"/>
            <ac:spMk id="8" creationId="{73CE5308-4B1E-BA0A-F281-4514A2B38D0B}"/>
          </ac:spMkLst>
        </pc:spChg>
        <pc:spChg chg="add mod">
          <ac:chgData name="Stephanos, Dembe Koi" userId="S::stephanos@etsu.edu::66806837-9c6e-4ba4-86c2-e5b5b54a2a90" providerId="AD" clId="Web-{671BA74E-CD03-AD73-DCD2-7B783965C5F5}" dt="2022-09-24T20:10:53.987" v="247" actId="1076"/>
          <ac:spMkLst>
            <pc:docMk/>
            <pc:sldMk cId="1541253783" sldId="258"/>
            <ac:spMk id="9" creationId="{1612F667-6FB9-A8F5-AE9F-7E80988D4354}"/>
          </ac:spMkLst>
        </pc:spChg>
        <pc:spChg chg="add del mod">
          <ac:chgData name="Stephanos, Dembe Koi" userId="S::stephanos@etsu.edu::66806837-9c6e-4ba4-86c2-e5b5b54a2a90" providerId="AD" clId="Web-{671BA74E-CD03-AD73-DCD2-7B783965C5F5}" dt="2022-09-24T20:11:22.112" v="252"/>
          <ac:spMkLst>
            <pc:docMk/>
            <pc:sldMk cId="1541253783" sldId="258"/>
            <ac:spMk id="13" creationId="{0F63E415-58B3-9600-7920-3B41C4E6A652}"/>
          </ac:spMkLst>
        </pc:spChg>
        <pc:spChg chg="add mod">
          <ac:chgData name="Stephanos, Dembe Koi" userId="S::stephanos@etsu.edu::66806837-9c6e-4ba4-86c2-e5b5b54a2a90" providerId="AD" clId="Web-{671BA74E-CD03-AD73-DCD2-7B783965C5F5}" dt="2022-09-24T20:11:07.503" v="250" actId="14100"/>
          <ac:spMkLst>
            <pc:docMk/>
            <pc:sldMk cId="1541253783" sldId="258"/>
            <ac:spMk id="14" creationId="{1A2B305C-B316-BD50-1D2F-BDB512DA3DA7}"/>
          </ac:spMkLst>
        </pc:spChg>
        <pc:spChg chg="add mod">
          <ac:chgData name="Stephanos, Dembe Koi" userId="S::stephanos@etsu.edu::66806837-9c6e-4ba4-86c2-e5b5b54a2a90" providerId="AD" clId="Web-{671BA74E-CD03-AD73-DCD2-7B783965C5F5}" dt="2022-09-24T20:11:29.519" v="255" actId="14100"/>
          <ac:spMkLst>
            <pc:docMk/>
            <pc:sldMk cId="1541253783" sldId="258"/>
            <ac:spMk id="20" creationId="{F9F42DA1-6C7C-023F-A442-86911A99F763}"/>
          </ac:spMkLst>
        </pc:spChg>
        <pc:spChg chg="add mod">
          <ac:chgData name="Stephanos, Dembe Koi" userId="S::stephanos@etsu.edu::66806837-9c6e-4ba4-86c2-e5b5b54a2a90" providerId="AD" clId="Web-{671BA74E-CD03-AD73-DCD2-7B783965C5F5}" dt="2022-09-24T20:13:16.162" v="280" actId="20577"/>
          <ac:spMkLst>
            <pc:docMk/>
            <pc:sldMk cId="1541253783" sldId="258"/>
            <ac:spMk id="21" creationId="{83F181A3-F061-1B2F-B764-9CED362CEE65}"/>
          </ac:spMkLst>
        </pc:spChg>
        <pc:spChg chg="add del">
          <ac:chgData name="Stephanos, Dembe Koi" userId="S::stephanos@etsu.edu::66806837-9c6e-4ba4-86c2-e5b5b54a2a90" providerId="AD" clId="Web-{671BA74E-CD03-AD73-DCD2-7B783965C5F5}" dt="2022-09-24T20:12:46.599" v="272"/>
          <ac:spMkLst>
            <pc:docMk/>
            <pc:sldMk cId="1541253783" sldId="258"/>
            <ac:spMk id="22" creationId="{7B2B8B70-D3C4-0502-616A-A4823F273255}"/>
          </ac:spMkLst>
        </pc:spChg>
        <pc:spChg chg="add del">
          <ac:chgData name="Stephanos, Dembe Koi" userId="S::stephanos@etsu.edu::66806837-9c6e-4ba4-86c2-e5b5b54a2a90" providerId="AD" clId="Web-{671BA74E-CD03-AD73-DCD2-7B783965C5F5}" dt="2022-09-24T20:12:49.802" v="274"/>
          <ac:spMkLst>
            <pc:docMk/>
            <pc:sldMk cId="1541253783" sldId="258"/>
            <ac:spMk id="23" creationId="{777ED281-A8A6-F465-92AF-736220D694F4}"/>
          </ac:spMkLst>
        </pc:spChg>
        <pc:spChg chg="add mod">
          <ac:chgData name="Stephanos, Dembe Koi" userId="S::stephanos@etsu.edu::66806837-9c6e-4ba4-86c2-e5b5b54a2a90" providerId="AD" clId="Web-{671BA74E-CD03-AD73-DCD2-7B783965C5F5}" dt="2022-09-24T20:13:12.662" v="279" actId="20577"/>
          <ac:spMkLst>
            <pc:docMk/>
            <pc:sldMk cId="1541253783" sldId="258"/>
            <ac:spMk id="24" creationId="{10245E30-32E1-A11F-3F4A-16B0A6E95FAF}"/>
          </ac:spMkLst>
        </pc:spChg>
        <pc:grpChg chg="add mod">
          <ac:chgData name="Stephanos, Dembe Koi" userId="S::stephanos@etsu.edu::66806837-9c6e-4ba4-86c2-e5b5b54a2a90" providerId="AD" clId="Web-{671BA74E-CD03-AD73-DCD2-7B783965C5F5}" dt="2022-09-24T20:08:55.875" v="231" actId="14100"/>
          <ac:grpSpMkLst>
            <pc:docMk/>
            <pc:sldMk cId="1541253783" sldId="258"/>
            <ac:grpSpMk id="19" creationId="{0DF040ED-E6FB-7AE4-B963-D5EE675CFFE7}"/>
          </ac:grpSpMkLst>
        </pc:grpChg>
        <pc:cxnChg chg="add mod">
          <ac:chgData name="Stephanos, Dembe Koi" userId="S::stephanos@etsu.edu::66806837-9c6e-4ba4-86c2-e5b5b54a2a90" providerId="AD" clId="Web-{671BA74E-CD03-AD73-DCD2-7B783965C5F5}" dt="2022-09-24T20:06:08.180" v="197" actId="14100"/>
          <ac:cxnSpMkLst>
            <pc:docMk/>
            <pc:sldMk cId="1541253783" sldId="258"/>
            <ac:cxnSpMk id="10" creationId="{E0F5BD85-0766-FDA4-5CDF-10E2FAA2C87C}"/>
          </ac:cxnSpMkLst>
        </pc:cxnChg>
        <pc:cxnChg chg="add del mod">
          <ac:chgData name="Stephanos, Dembe Koi" userId="S::stephanos@etsu.edu::66806837-9c6e-4ba4-86c2-e5b5b54a2a90" providerId="AD" clId="Web-{671BA74E-CD03-AD73-DCD2-7B783965C5F5}" dt="2022-09-24T16:24:21.787" v="129"/>
          <ac:cxnSpMkLst>
            <pc:docMk/>
            <pc:sldMk cId="1541253783" sldId="258"/>
            <ac:cxnSpMk id="11" creationId="{77A066BA-0BE9-E317-D4F9-33360B7EB9C9}"/>
          </ac:cxnSpMkLst>
        </pc:cxnChg>
        <pc:cxnChg chg="add mod">
          <ac:chgData name="Stephanos, Dembe Koi" userId="S::stephanos@etsu.edu::66806837-9c6e-4ba4-86c2-e5b5b54a2a90" providerId="AD" clId="Web-{671BA74E-CD03-AD73-DCD2-7B783965C5F5}" dt="2022-09-24T20:09:03.813" v="232" actId="14100"/>
          <ac:cxnSpMkLst>
            <pc:docMk/>
            <pc:sldMk cId="1541253783" sldId="258"/>
            <ac:cxnSpMk id="12" creationId="{A62FBB46-13C8-5A95-A411-E9814C218782}"/>
          </ac:cxnSpMkLst>
        </pc:cxnChg>
        <pc:cxnChg chg="add del mod">
          <ac:chgData name="Stephanos, Dembe Koi" userId="S::stephanos@etsu.edu::66806837-9c6e-4ba4-86c2-e5b5b54a2a90" providerId="AD" clId="Web-{671BA74E-CD03-AD73-DCD2-7B783965C5F5}" dt="2022-09-24T16:24:20.725" v="128"/>
          <ac:cxnSpMkLst>
            <pc:docMk/>
            <pc:sldMk cId="1541253783" sldId="258"/>
            <ac:cxnSpMk id="12" creationId="{BE436209-0F16-23D0-6903-4950B8D12E3E}"/>
          </ac:cxnSpMkLst>
        </pc:cxnChg>
        <pc:cxnChg chg="add del mod">
          <ac:chgData name="Stephanos, Dembe Koi" userId="S::stephanos@etsu.edu::66806837-9c6e-4ba4-86c2-e5b5b54a2a90" providerId="AD" clId="Web-{671BA74E-CD03-AD73-DCD2-7B783965C5F5}" dt="2022-09-24T16:24:23.443" v="131"/>
          <ac:cxnSpMkLst>
            <pc:docMk/>
            <pc:sldMk cId="1541253783" sldId="258"/>
            <ac:cxnSpMk id="13" creationId="{84BCD00F-1745-BB75-A5D2-043AB46D91FF}"/>
          </ac:cxnSpMkLst>
        </pc:cxnChg>
        <pc:cxnChg chg="add del mod">
          <ac:chgData name="Stephanos, Dembe Koi" userId="S::stephanos@etsu.edu::66806837-9c6e-4ba4-86c2-e5b5b54a2a90" providerId="AD" clId="Web-{671BA74E-CD03-AD73-DCD2-7B783965C5F5}" dt="2022-09-24T16:24:22.615" v="130"/>
          <ac:cxnSpMkLst>
            <pc:docMk/>
            <pc:sldMk cId="1541253783" sldId="258"/>
            <ac:cxnSpMk id="14" creationId="{C8B9F1CF-B67A-3C40-9F81-D9B4EF0DDF86}"/>
          </ac:cxnSpMkLst>
        </pc:cxnChg>
        <pc:cxnChg chg="add mod">
          <ac:chgData name="Stephanos, Dembe Koi" userId="S::stephanos@etsu.edu::66806837-9c6e-4ba4-86c2-e5b5b54a2a90" providerId="AD" clId="Web-{671BA74E-CD03-AD73-DCD2-7B783965C5F5}" dt="2022-09-24T20:07:42.963" v="212" actId="1076"/>
          <ac:cxnSpMkLst>
            <pc:docMk/>
            <pc:sldMk cId="1541253783" sldId="258"/>
            <ac:cxnSpMk id="15" creationId="{91A755F0-94A8-040E-5B3A-755D04D825E4}"/>
          </ac:cxnSpMkLst>
        </pc:cxnChg>
        <pc:cxnChg chg="add mod">
          <ac:chgData name="Stephanos, Dembe Koi" userId="S::stephanos@etsu.edu::66806837-9c6e-4ba4-86c2-e5b5b54a2a90" providerId="AD" clId="Web-{671BA74E-CD03-AD73-DCD2-7B783965C5F5}" dt="2022-09-24T20:11:15.831" v="251" actId="1076"/>
          <ac:cxnSpMkLst>
            <pc:docMk/>
            <pc:sldMk cId="1541253783" sldId="258"/>
            <ac:cxnSpMk id="16" creationId="{6EF0F099-367D-9A70-E029-2F57E8358A0A}"/>
          </ac:cxnSpMkLst>
        </pc:cxnChg>
        <pc:cxnChg chg="add mod">
          <ac:chgData name="Stephanos, Dembe Koi" userId="S::stephanos@etsu.edu::66806837-9c6e-4ba4-86c2-e5b5b54a2a90" providerId="AD" clId="Web-{671BA74E-CD03-AD73-DCD2-7B783965C5F5}" dt="2022-09-24T20:07:57.307" v="215" actId="1076"/>
          <ac:cxnSpMkLst>
            <pc:docMk/>
            <pc:sldMk cId="1541253783" sldId="258"/>
            <ac:cxnSpMk id="17" creationId="{AC45AE1F-7BC0-130D-188C-89FED12F80CB}"/>
          </ac:cxnSpMkLst>
        </pc:cxnChg>
        <pc:cxnChg chg="add mod">
          <ac:chgData name="Stephanos, Dembe Koi" userId="S::stephanos@etsu.edu::66806837-9c6e-4ba4-86c2-e5b5b54a2a90" providerId="AD" clId="Web-{671BA74E-CD03-AD73-DCD2-7B783965C5F5}" dt="2022-09-24T20:08:43.781" v="227" actId="14100"/>
          <ac:cxnSpMkLst>
            <pc:docMk/>
            <pc:sldMk cId="1541253783" sldId="258"/>
            <ac:cxnSpMk id="18" creationId="{A909AD98-0D32-CD8E-D7B3-9454BD1B6445}"/>
          </ac:cxnSpMkLst>
        </pc:cxnChg>
      </pc:sldChg>
      <pc:sldMasterChg chg="del delSldLayout">
        <pc:chgData name="Stephanos, Dembe Koi" userId="S::stephanos@etsu.edu::66806837-9c6e-4ba4-86c2-e5b5b54a2a90" providerId="AD" clId="Web-{671BA74E-CD03-AD73-DCD2-7B783965C5F5}" dt="2022-09-24T16:17:47.476" v="84"/>
        <pc:sldMasterMkLst>
          <pc:docMk/>
          <pc:sldMasterMk cId="1187452755" sldId="2147483648"/>
        </pc:sldMasterMkLst>
        <pc:sldLayoutChg chg="del">
          <pc:chgData name="Stephanos, Dembe Koi" userId="S::stephanos@etsu.edu::66806837-9c6e-4ba4-86c2-e5b5b54a2a90" providerId="AD" clId="Web-{671BA74E-CD03-AD73-DCD2-7B783965C5F5}" dt="2022-09-24T16:17:47.476" v="84"/>
          <pc:sldLayoutMkLst>
            <pc:docMk/>
            <pc:sldMasterMk cId="1187452755" sldId="2147483648"/>
            <pc:sldLayoutMk cId="1193081287" sldId="2147483649"/>
          </pc:sldLayoutMkLst>
        </pc:sldLayoutChg>
        <pc:sldLayoutChg chg="del">
          <pc:chgData name="Stephanos, Dembe Koi" userId="S::stephanos@etsu.edu::66806837-9c6e-4ba4-86c2-e5b5b54a2a90" providerId="AD" clId="Web-{671BA74E-CD03-AD73-DCD2-7B783965C5F5}" dt="2022-09-24T16:17:47.476" v="84"/>
          <pc:sldLayoutMkLst>
            <pc:docMk/>
            <pc:sldMasterMk cId="1187452755" sldId="2147483648"/>
            <pc:sldLayoutMk cId="1288186564" sldId="2147483650"/>
          </pc:sldLayoutMkLst>
        </pc:sldLayoutChg>
        <pc:sldLayoutChg chg="del">
          <pc:chgData name="Stephanos, Dembe Koi" userId="S::stephanos@etsu.edu::66806837-9c6e-4ba4-86c2-e5b5b54a2a90" providerId="AD" clId="Web-{671BA74E-CD03-AD73-DCD2-7B783965C5F5}" dt="2022-09-24T16:17:47.476" v="84"/>
          <pc:sldLayoutMkLst>
            <pc:docMk/>
            <pc:sldMasterMk cId="1187452755" sldId="2147483648"/>
            <pc:sldLayoutMk cId="3189143227" sldId="2147483651"/>
          </pc:sldLayoutMkLst>
        </pc:sldLayoutChg>
        <pc:sldLayoutChg chg="del">
          <pc:chgData name="Stephanos, Dembe Koi" userId="S::stephanos@etsu.edu::66806837-9c6e-4ba4-86c2-e5b5b54a2a90" providerId="AD" clId="Web-{671BA74E-CD03-AD73-DCD2-7B783965C5F5}" dt="2022-09-24T16:17:47.476" v="84"/>
          <pc:sldLayoutMkLst>
            <pc:docMk/>
            <pc:sldMasterMk cId="1187452755" sldId="2147483648"/>
            <pc:sldLayoutMk cId="3582012515" sldId="2147483652"/>
          </pc:sldLayoutMkLst>
        </pc:sldLayoutChg>
        <pc:sldLayoutChg chg="del">
          <pc:chgData name="Stephanos, Dembe Koi" userId="S::stephanos@etsu.edu::66806837-9c6e-4ba4-86c2-e5b5b54a2a90" providerId="AD" clId="Web-{671BA74E-CD03-AD73-DCD2-7B783965C5F5}" dt="2022-09-24T16:17:47.476" v="84"/>
          <pc:sldLayoutMkLst>
            <pc:docMk/>
            <pc:sldMasterMk cId="1187452755" sldId="2147483648"/>
            <pc:sldLayoutMk cId="1619196945" sldId="2147483653"/>
          </pc:sldLayoutMkLst>
        </pc:sldLayoutChg>
        <pc:sldLayoutChg chg="del">
          <pc:chgData name="Stephanos, Dembe Koi" userId="S::stephanos@etsu.edu::66806837-9c6e-4ba4-86c2-e5b5b54a2a90" providerId="AD" clId="Web-{671BA74E-CD03-AD73-DCD2-7B783965C5F5}" dt="2022-09-24T16:17:47.476" v="84"/>
          <pc:sldLayoutMkLst>
            <pc:docMk/>
            <pc:sldMasterMk cId="1187452755" sldId="2147483648"/>
            <pc:sldLayoutMk cId="2975417060" sldId="2147483654"/>
          </pc:sldLayoutMkLst>
        </pc:sldLayoutChg>
        <pc:sldLayoutChg chg="del">
          <pc:chgData name="Stephanos, Dembe Koi" userId="S::stephanos@etsu.edu::66806837-9c6e-4ba4-86c2-e5b5b54a2a90" providerId="AD" clId="Web-{671BA74E-CD03-AD73-DCD2-7B783965C5F5}" dt="2022-09-24T16:17:47.476" v="84"/>
          <pc:sldLayoutMkLst>
            <pc:docMk/>
            <pc:sldMasterMk cId="1187452755" sldId="2147483648"/>
            <pc:sldLayoutMk cId="2681334222" sldId="2147483655"/>
          </pc:sldLayoutMkLst>
        </pc:sldLayoutChg>
        <pc:sldLayoutChg chg="del">
          <pc:chgData name="Stephanos, Dembe Koi" userId="S::stephanos@etsu.edu::66806837-9c6e-4ba4-86c2-e5b5b54a2a90" providerId="AD" clId="Web-{671BA74E-CD03-AD73-DCD2-7B783965C5F5}" dt="2022-09-24T16:17:47.476" v="84"/>
          <pc:sldLayoutMkLst>
            <pc:docMk/>
            <pc:sldMasterMk cId="1187452755" sldId="2147483648"/>
            <pc:sldLayoutMk cId="1874319231" sldId="2147483656"/>
          </pc:sldLayoutMkLst>
        </pc:sldLayoutChg>
        <pc:sldLayoutChg chg="del">
          <pc:chgData name="Stephanos, Dembe Koi" userId="S::stephanos@etsu.edu::66806837-9c6e-4ba4-86c2-e5b5b54a2a90" providerId="AD" clId="Web-{671BA74E-CD03-AD73-DCD2-7B783965C5F5}" dt="2022-09-24T16:17:47.476" v="84"/>
          <pc:sldLayoutMkLst>
            <pc:docMk/>
            <pc:sldMasterMk cId="1187452755" sldId="2147483648"/>
            <pc:sldLayoutMk cId="2562558244" sldId="2147483657"/>
          </pc:sldLayoutMkLst>
        </pc:sldLayoutChg>
        <pc:sldLayoutChg chg="del">
          <pc:chgData name="Stephanos, Dembe Koi" userId="S::stephanos@etsu.edu::66806837-9c6e-4ba4-86c2-e5b5b54a2a90" providerId="AD" clId="Web-{671BA74E-CD03-AD73-DCD2-7B783965C5F5}" dt="2022-09-24T16:17:47.476" v="84"/>
          <pc:sldLayoutMkLst>
            <pc:docMk/>
            <pc:sldMasterMk cId="1187452755" sldId="2147483648"/>
            <pc:sldLayoutMk cId="743404040" sldId="2147483658"/>
          </pc:sldLayoutMkLst>
        </pc:sldLayoutChg>
        <pc:sldLayoutChg chg="del">
          <pc:chgData name="Stephanos, Dembe Koi" userId="S::stephanos@etsu.edu::66806837-9c6e-4ba4-86c2-e5b5b54a2a90" providerId="AD" clId="Web-{671BA74E-CD03-AD73-DCD2-7B783965C5F5}" dt="2022-09-24T16:17:47.476" v="84"/>
          <pc:sldLayoutMkLst>
            <pc:docMk/>
            <pc:sldMasterMk cId="1187452755" sldId="2147483648"/>
            <pc:sldLayoutMk cId="1680323333" sldId="2147483659"/>
          </pc:sldLayoutMkLst>
        </pc:sldLayoutChg>
      </pc:sldMasterChg>
      <pc:sldMasterChg chg="add addSldLayout modSldLayout">
        <pc:chgData name="Stephanos, Dembe Koi" userId="S::stephanos@etsu.edu::66806837-9c6e-4ba4-86c2-e5b5b54a2a90" providerId="AD" clId="Web-{671BA74E-CD03-AD73-DCD2-7B783965C5F5}" dt="2022-09-24T16:17:47.476" v="84"/>
        <pc:sldMasterMkLst>
          <pc:docMk/>
          <pc:sldMasterMk cId="1186288201" sldId="2147483660"/>
        </pc:sldMasterMkLst>
        <pc:sldLayoutChg chg="add mod replId">
          <pc:chgData name="Stephanos, Dembe Koi" userId="S::stephanos@etsu.edu::66806837-9c6e-4ba4-86c2-e5b5b54a2a90" providerId="AD" clId="Web-{671BA74E-CD03-AD73-DCD2-7B783965C5F5}" dt="2022-09-24T16:17:47.476" v="84"/>
          <pc:sldLayoutMkLst>
            <pc:docMk/>
            <pc:sldMasterMk cId="1186288201" sldId="2147483660"/>
            <pc:sldLayoutMk cId="511661919" sldId="2147483661"/>
          </pc:sldLayoutMkLst>
        </pc:sldLayoutChg>
        <pc:sldLayoutChg chg="add mod replId">
          <pc:chgData name="Stephanos, Dembe Koi" userId="S::stephanos@etsu.edu::66806837-9c6e-4ba4-86c2-e5b5b54a2a90" providerId="AD" clId="Web-{671BA74E-CD03-AD73-DCD2-7B783965C5F5}" dt="2022-09-24T16:17:47.476" v="84"/>
          <pc:sldLayoutMkLst>
            <pc:docMk/>
            <pc:sldMasterMk cId="1186288201" sldId="2147483660"/>
            <pc:sldLayoutMk cId="250717623" sldId="2147483662"/>
          </pc:sldLayoutMkLst>
        </pc:sldLayoutChg>
        <pc:sldLayoutChg chg="add mod replId">
          <pc:chgData name="Stephanos, Dembe Koi" userId="S::stephanos@etsu.edu::66806837-9c6e-4ba4-86c2-e5b5b54a2a90" providerId="AD" clId="Web-{671BA74E-CD03-AD73-DCD2-7B783965C5F5}" dt="2022-09-24T16:17:47.476" v="84"/>
          <pc:sldLayoutMkLst>
            <pc:docMk/>
            <pc:sldMasterMk cId="1186288201" sldId="2147483660"/>
            <pc:sldLayoutMk cId="4046686232" sldId="2147483663"/>
          </pc:sldLayoutMkLst>
        </pc:sldLayoutChg>
        <pc:sldLayoutChg chg="add mod replId">
          <pc:chgData name="Stephanos, Dembe Koi" userId="S::stephanos@etsu.edu::66806837-9c6e-4ba4-86c2-e5b5b54a2a90" providerId="AD" clId="Web-{671BA74E-CD03-AD73-DCD2-7B783965C5F5}" dt="2022-09-24T16:17:47.476" v="84"/>
          <pc:sldLayoutMkLst>
            <pc:docMk/>
            <pc:sldMasterMk cId="1186288201" sldId="2147483660"/>
            <pc:sldLayoutMk cId="2001801847" sldId="2147483664"/>
          </pc:sldLayoutMkLst>
        </pc:sldLayoutChg>
        <pc:sldLayoutChg chg="add mod replId">
          <pc:chgData name="Stephanos, Dembe Koi" userId="S::stephanos@etsu.edu::66806837-9c6e-4ba4-86c2-e5b5b54a2a90" providerId="AD" clId="Web-{671BA74E-CD03-AD73-DCD2-7B783965C5F5}" dt="2022-09-24T16:17:47.476" v="84"/>
          <pc:sldLayoutMkLst>
            <pc:docMk/>
            <pc:sldMasterMk cId="1186288201" sldId="2147483660"/>
            <pc:sldLayoutMk cId="2303548154" sldId="2147483665"/>
          </pc:sldLayoutMkLst>
        </pc:sldLayoutChg>
        <pc:sldLayoutChg chg="add mod replId">
          <pc:chgData name="Stephanos, Dembe Koi" userId="S::stephanos@etsu.edu::66806837-9c6e-4ba4-86c2-e5b5b54a2a90" providerId="AD" clId="Web-{671BA74E-CD03-AD73-DCD2-7B783965C5F5}" dt="2022-09-24T16:17:47.476" v="84"/>
          <pc:sldLayoutMkLst>
            <pc:docMk/>
            <pc:sldMasterMk cId="1186288201" sldId="2147483660"/>
            <pc:sldLayoutMk cId="107652600" sldId="2147483666"/>
          </pc:sldLayoutMkLst>
        </pc:sldLayoutChg>
        <pc:sldLayoutChg chg="add mod replId">
          <pc:chgData name="Stephanos, Dembe Koi" userId="S::stephanos@etsu.edu::66806837-9c6e-4ba4-86c2-e5b5b54a2a90" providerId="AD" clId="Web-{671BA74E-CD03-AD73-DCD2-7B783965C5F5}" dt="2022-09-24T16:17:47.476" v="84"/>
          <pc:sldLayoutMkLst>
            <pc:docMk/>
            <pc:sldMasterMk cId="1186288201" sldId="2147483660"/>
            <pc:sldLayoutMk cId="1396820689" sldId="2147483667"/>
          </pc:sldLayoutMkLst>
        </pc:sldLayoutChg>
        <pc:sldLayoutChg chg="add mod replId">
          <pc:chgData name="Stephanos, Dembe Koi" userId="S::stephanos@etsu.edu::66806837-9c6e-4ba4-86c2-e5b5b54a2a90" providerId="AD" clId="Web-{671BA74E-CD03-AD73-DCD2-7B783965C5F5}" dt="2022-09-24T16:17:47.476" v="84"/>
          <pc:sldLayoutMkLst>
            <pc:docMk/>
            <pc:sldMasterMk cId="1186288201" sldId="2147483660"/>
            <pc:sldLayoutMk cId="3475538194" sldId="2147483668"/>
          </pc:sldLayoutMkLst>
        </pc:sldLayoutChg>
        <pc:sldLayoutChg chg="add mod replId">
          <pc:chgData name="Stephanos, Dembe Koi" userId="S::stephanos@etsu.edu::66806837-9c6e-4ba4-86c2-e5b5b54a2a90" providerId="AD" clId="Web-{671BA74E-CD03-AD73-DCD2-7B783965C5F5}" dt="2022-09-24T16:17:47.476" v="84"/>
          <pc:sldLayoutMkLst>
            <pc:docMk/>
            <pc:sldMasterMk cId="1186288201" sldId="2147483660"/>
            <pc:sldLayoutMk cId="299497675" sldId="2147483669"/>
          </pc:sldLayoutMkLst>
        </pc:sldLayoutChg>
        <pc:sldLayoutChg chg="add mod replId">
          <pc:chgData name="Stephanos, Dembe Koi" userId="S::stephanos@etsu.edu::66806837-9c6e-4ba4-86c2-e5b5b54a2a90" providerId="AD" clId="Web-{671BA74E-CD03-AD73-DCD2-7B783965C5F5}" dt="2022-09-24T16:17:47.476" v="84"/>
          <pc:sldLayoutMkLst>
            <pc:docMk/>
            <pc:sldMasterMk cId="1186288201" sldId="2147483660"/>
            <pc:sldLayoutMk cId="669054645" sldId="2147483670"/>
          </pc:sldLayoutMkLst>
        </pc:sldLayoutChg>
        <pc:sldLayoutChg chg="add mod replId">
          <pc:chgData name="Stephanos, Dembe Koi" userId="S::stephanos@etsu.edu::66806837-9c6e-4ba4-86c2-e5b5b54a2a90" providerId="AD" clId="Web-{671BA74E-CD03-AD73-DCD2-7B783965C5F5}" dt="2022-09-24T16:17:47.476" v="84"/>
          <pc:sldLayoutMkLst>
            <pc:docMk/>
            <pc:sldMasterMk cId="1186288201" sldId="2147483660"/>
            <pc:sldLayoutMk cId="2062724107" sldId="2147483671"/>
          </pc:sldLayoutMkLst>
        </pc:sldLayoutChg>
        <pc:sldLayoutChg chg="add mod replId">
          <pc:chgData name="Stephanos, Dembe Koi" userId="S::stephanos@etsu.edu::66806837-9c6e-4ba4-86c2-e5b5b54a2a90" providerId="AD" clId="Web-{671BA74E-CD03-AD73-DCD2-7B783965C5F5}" dt="2022-09-24T16:17:47.476" v="84"/>
          <pc:sldLayoutMkLst>
            <pc:docMk/>
            <pc:sldMasterMk cId="1186288201" sldId="2147483660"/>
            <pc:sldLayoutMk cId="2507054133" sldId="2147483672"/>
          </pc:sldLayoutMkLst>
        </pc:sldLayoutChg>
        <pc:sldLayoutChg chg="add mod replId">
          <pc:chgData name="Stephanos, Dembe Koi" userId="S::stephanos@etsu.edu::66806837-9c6e-4ba4-86c2-e5b5b54a2a90" providerId="AD" clId="Web-{671BA74E-CD03-AD73-DCD2-7B783965C5F5}" dt="2022-09-24T16:17:47.476" v="84"/>
          <pc:sldLayoutMkLst>
            <pc:docMk/>
            <pc:sldMasterMk cId="1186288201" sldId="2147483660"/>
            <pc:sldLayoutMk cId="3681404943" sldId="2147483673"/>
          </pc:sldLayoutMkLst>
        </pc:sldLayoutChg>
        <pc:sldLayoutChg chg="add mod replId">
          <pc:chgData name="Stephanos, Dembe Koi" userId="S::stephanos@etsu.edu::66806837-9c6e-4ba4-86c2-e5b5b54a2a90" providerId="AD" clId="Web-{671BA74E-CD03-AD73-DCD2-7B783965C5F5}" dt="2022-09-24T16:17:47.476" v="84"/>
          <pc:sldLayoutMkLst>
            <pc:docMk/>
            <pc:sldMasterMk cId="1186288201" sldId="2147483660"/>
            <pc:sldLayoutMk cId="1591441170" sldId="2147483674"/>
          </pc:sldLayoutMkLst>
        </pc:sldLayoutChg>
        <pc:sldLayoutChg chg="add mod replId">
          <pc:chgData name="Stephanos, Dembe Koi" userId="S::stephanos@etsu.edu::66806837-9c6e-4ba4-86c2-e5b5b54a2a90" providerId="AD" clId="Web-{671BA74E-CD03-AD73-DCD2-7B783965C5F5}" dt="2022-09-24T16:17:47.476" v="84"/>
          <pc:sldLayoutMkLst>
            <pc:docMk/>
            <pc:sldMasterMk cId="1186288201" sldId="2147483660"/>
            <pc:sldLayoutMk cId="2194639308" sldId="2147483675"/>
          </pc:sldLayoutMkLst>
        </pc:sldLayoutChg>
        <pc:sldLayoutChg chg="add mod replId">
          <pc:chgData name="Stephanos, Dembe Koi" userId="S::stephanos@etsu.edu::66806837-9c6e-4ba4-86c2-e5b5b54a2a90" providerId="AD" clId="Web-{671BA74E-CD03-AD73-DCD2-7B783965C5F5}" dt="2022-09-24T16:17:47.476" v="84"/>
          <pc:sldLayoutMkLst>
            <pc:docMk/>
            <pc:sldMasterMk cId="1186288201" sldId="2147483660"/>
            <pc:sldLayoutMk cId="2749264673" sldId="2147483676"/>
          </pc:sldLayoutMkLst>
        </pc:sldLayoutChg>
        <pc:sldLayoutChg chg="add mod replId">
          <pc:chgData name="Stephanos, Dembe Koi" userId="S::stephanos@etsu.edu::66806837-9c6e-4ba4-86c2-e5b5b54a2a90" providerId="AD" clId="Web-{671BA74E-CD03-AD73-DCD2-7B783965C5F5}" dt="2022-09-24T16:17:47.476" v="84"/>
          <pc:sldLayoutMkLst>
            <pc:docMk/>
            <pc:sldMasterMk cId="1186288201" sldId="2147483660"/>
            <pc:sldLayoutMk cId="3577488083" sldId="2147483677"/>
          </pc:sldLayoutMkLst>
        </pc:sldLayoutChg>
      </pc:sldMasterChg>
    </pc:docChg>
  </pc:docChgLst>
  <pc:docChgLst>
    <pc:chgData name="Stephanos, Dembe Koi" userId="S::stephanos@etsu.edu::66806837-9c6e-4ba4-86c2-e5b5b54a2a90" providerId="AD" clId="Web-{5DD85118-4DCE-9C9A-150C-0C4C49145427}"/>
    <pc:docChg chg="modSld">
      <pc:chgData name="Stephanos, Dembe Koi" userId="S::stephanos@etsu.edu::66806837-9c6e-4ba4-86c2-e5b5b54a2a90" providerId="AD" clId="Web-{5DD85118-4DCE-9C9A-150C-0C4C49145427}" dt="2023-09-30T17:47:59.196" v="198" actId="1076"/>
      <pc:docMkLst>
        <pc:docMk/>
      </pc:docMkLst>
      <pc:sldChg chg="addSp delSp modSp">
        <pc:chgData name="Stephanos, Dembe Koi" userId="S::stephanos@etsu.edu::66806837-9c6e-4ba4-86c2-e5b5b54a2a90" providerId="AD" clId="Web-{5DD85118-4DCE-9C9A-150C-0C4C49145427}" dt="2023-09-30T17:47:59.196" v="198" actId="1076"/>
        <pc:sldMkLst>
          <pc:docMk/>
          <pc:sldMk cId="1541253783" sldId="258"/>
        </pc:sldMkLst>
        <pc:spChg chg="mod topLvl">
          <ac:chgData name="Stephanos, Dembe Koi" userId="S::stephanos@etsu.edu::66806837-9c6e-4ba4-86c2-e5b5b54a2a90" providerId="AD" clId="Web-{5DD85118-4DCE-9C9A-150C-0C4C49145427}" dt="2023-09-30T17:47:03.617" v="191"/>
          <ac:spMkLst>
            <pc:docMk/>
            <pc:sldMk cId="1541253783" sldId="258"/>
            <ac:spMk id="3" creationId="{9720EB80-F5F3-390B-45F3-1E7250201D64}"/>
          </ac:spMkLst>
        </pc:spChg>
        <pc:spChg chg="mod topLvl">
          <ac:chgData name="Stephanos, Dembe Koi" userId="S::stephanos@etsu.edu::66806837-9c6e-4ba4-86c2-e5b5b54a2a90" providerId="AD" clId="Web-{5DD85118-4DCE-9C9A-150C-0C4C49145427}" dt="2023-09-30T17:47:03.617" v="191"/>
          <ac:spMkLst>
            <pc:docMk/>
            <pc:sldMk cId="1541253783" sldId="258"/>
            <ac:spMk id="5" creationId="{6A233767-B9EF-3A5B-6539-A81FC94E0407}"/>
          </ac:spMkLst>
        </pc:spChg>
        <pc:spChg chg="mod ord topLvl">
          <ac:chgData name="Stephanos, Dembe Koi" userId="S::stephanos@etsu.edu::66806837-9c6e-4ba4-86c2-e5b5b54a2a90" providerId="AD" clId="Web-{5DD85118-4DCE-9C9A-150C-0C4C49145427}" dt="2023-09-30T17:47:03.617" v="191"/>
          <ac:spMkLst>
            <pc:docMk/>
            <pc:sldMk cId="1541253783" sldId="258"/>
            <ac:spMk id="6" creationId="{F24B8D73-7357-6A21-BE4D-834A0CBA7528}"/>
          </ac:spMkLst>
        </pc:spChg>
        <pc:spChg chg="mod topLvl">
          <ac:chgData name="Stephanos, Dembe Koi" userId="S::stephanos@etsu.edu::66806837-9c6e-4ba4-86c2-e5b5b54a2a90" providerId="AD" clId="Web-{5DD85118-4DCE-9C9A-150C-0C4C49145427}" dt="2023-09-30T17:47:03.617" v="191"/>
          <ac:spMkLst>
            <pc:docMk/>
            <pc:sldMk cId="1541253783" sldId="258"/>
            <ac:spMk id="7" creationId="{4AF92C54-D9E5-550D-0F87-2245DABE8997}"/>
          </ac:spMkLst>
        </pc:spChg>
        <pc:spChg chg="mod topLvl">
          <ac:chgData name="Stephanos, Dembe Koi" userId="S::stephanos@etsu.edu::66806837-9c6e-4ba4-86c2-e5b5b54a2a90" providerId="AD" clId="Web-{5DD85118-4DCE-9C9A-150C-0C4C49145427}" dt="2023-09-30T17:47:03.617" v="191"/>
          <ac:spMkLst>
            <pc:docMk/>
            <pc:sldMk cId="1541253783" sldId="258"/>
            <ac:spMk id="8" creationId="{73CE5308-4B1E-BA0A-F281-4514A2B38D0B}"/>
          </ac:spMkLst>
        </pc:spChg>
        <pc:spChg chg="mod topLvl">
          <ac:chgData name="Stephanos, Dembe Koi" userId="S::stephanos@etsu.edu::66806837-9c6e-4ba4-86c2-e5b5b54a2a90" providerId="AD" clId="Web-{5DD85118-4DCE-9C9A-150C-0C4C49145427}" dt="2023-09-30T17:47:03.617" v="191"/>
          <ac:spMkLst>
            <pc:docMk/>
            <pc:sldMk cId="1541253783" sldId="258"/>
            <ac:spMk id="9" creationId="{1612F667-6FB9-A8F5-AE9F-7E80988D4354}"/>
          </ac:spMkLst>
        </pc:spChg>
        <pc:spChg chg="mod topLvl">
          <ac:chgData name="Stephanos, Dembe Koi" userId="S::stephanos@etsu.edu::66806837-9c6e-4ba4-86c2-e5b5b54a2a90" providerId="AD" clId="Web-{5DD85118-4DCE-9C9A-150C-0C4C49145427}" dt="2023-09-30T17:47:03.617" v="191"/>
          <ac:spMkLst>
            <pc:docMk/>
            <pc:sldMk cId="1541253783" sldId="258"/>
            <ac:spMk id="14" creationId="{1A2B305C-B316-BD50-1D2F-BDB512DA3DA7}"/>
          </ac:spMkLst>
        </pc:spChg>
        <pc:spChg chg="mod topLvl">
          <ac:chgData name="Stephanos, Dembe Koi" userId="S::stephanos@etsu.edu::66806837-9c6e-4ba4-86c2-e5b5b54a2a90" providerId="AD" clId="Web-{5DD85118-4DCE-9C9A-150C-0C4C49145427}" dt="2023-09-30T17:47:03.617" v="191"/>
          <ac:spMkLst>
            <pc:docMk/>
            <pc:sldMk cId="1541253783" sldId="258"/>
            <ac:spMk id="16" creationId="{6DE215D8-45BB-C7BC-9FE9-C75AFD028610}"/>
          </ac:spMkLst>
        </pc:spChg>
        <pc:spChg chg="mod topLvl">
          <ac:chgData name="Stephanos, Dembe Koi" userId="S::stephanos@etsu.edu::66806837-9c6e-4ba4-86c2-e5b5b54a2a90" providerId="AD" clId="Web-{5DD85118-4DCE-9C9A-150C-0C4C49145427}" dt="2023-09-30T17:47:03.617" v="191"/>
          <ac:spMkLst>
            <pc:docMk/>
            <pc:sldMk cId="1541253783" sldId="258"/>
            <ac:spMk id="19" creationId="{6DEAC170-2B29-726D-F54B-4803C5CAFF83}"/>
          </ac:spMkLst>
        </pc:spChg>
        <pc:spChg chg="mod topLvl">
          <ac:chgData name="Stephanos, Dembe Koi" userId="S::stephanos@etsu.edu::66806837-9c6e-4ba4-86c2-e5b5b54a2a90" providerId="AD" clId="Web-{5DD85118-4DCE-9C9A-150C-0C4C49145427}" dt="2023-09-30T17:47:03.617" v="191"/>
          <ac:spMkLst>
            <pc:docMk/>
            <pc:sldMk cId="1541253783" sldId="258"/>
            <ac:spMk id="20" creationId="{F9F42DA1-6C7C-023F-A442-86911A99F763}"/>
          </ac:spMkLst>
        </pc:spChg>
        <pc:spChg chg="mod topLvl">
          <ac:chgData name="Stephanos, Dembe Koi" userId="S::stephanos@etsu.edu::66806837-9c6e-4ba4-86c2-e5b5b54a2a90" providerId="AD" clId="Web-{5DD85118-4DCE-9C9A-150C-0C4C49145427}" dt="2023-09-30T17:47:12.774" v="193" actId="1076"/>
          <ac:spMkLst>
            <pc:docMk/>
            <pc:sldMk cId="1541253783" sldId="258"/>
            <ac:spMk id="21" creationId="{83F181A3-F061-1B2F-B764-9CED362CEE65}"/>
          </ac:spMkLst>
        </pc:spChg>
        <pc:spChg chg="mod topLvl">
          <ac:chgData name="Stephanos, Dembe Koi" userId="S::stephanos@etsu.edu::66806837-9c6e-4ba4-86c2-e5b5b54a2a90" providerId="AD" clId="Web-{5DD85118-4DCE-9C9A-150C-0C4C49145427}" dt="2023-09-30T17:47:03.617" v="191"/>
          <ac:spMkLst>
            <pc:docMk/>
            <pc:sldMk cId="1541253783" sldId="258"/>
            <ac:spMk id="22" creationId="{631B8168-0D0F-EF9F-212D-E15F41DC9C54}"/>
          </ac:spMkLst>
        </pc:spChg>
        <pc:spChg chg="topLvl">
          <ac:chgData name="Stephanos, Dembe Koi" userId="S::stephanos@etsu.edu::66806837-9c6e-4ba4-86c2-e5b5b54a2a90" providerId="AD" clId="Web-{5DD85118-4DCE-9C9A-150C-0C4C49145427}" dt="2023-09-30T17:47:03.617" v="191"/>
          <ac:spMkLst>
            <pc:docMk/>
            <pc:sldMk cId="1541253783" sldId="258"/>
            <ac:spMk id="24" creationId="{10245E30-32E1-A11F-3F4A-16B0A6E95FAF}"/>
          </ac:spMkLst>
        </pc:spChg>
        <pc:spChg chg="mod topLvl">
          <ac:chgData name="Stephanos, Dembe Koi" userId="S::stephanos@etsu.edu::66806837-9c6e-4ba4-86c2-e5b5b54a2a90" providerId="AD" clId="Web-{5DD85118-4DCE-9C9A-150C-0C4C49145427}" dt="2023-09-30T17:47:03.617" v="191"/>
          <ac:spMkLst>
            <pc:docMk/>
            <pc:sldMk cId="1541253783" sldId="258"/>
            <ac:spMk id="25" creationId="{4AA63FCB-3D7C-6590-2A2C-EC3210911043}"/>
          </ac:spMkLst>
        </pc:spChg>
        <pc:spChg chg="mod topLvl">
          <ac:chgData name="Stephanos, Dembe Koi" userId="S::stephanos@etsu.edu::66806837-9c6e-4ba4-86c2-e5b5b54a2a90" providerId="AD" clId="Web-{5DD85118-4DCE-9C9A-150C-0C4C49145427}" dt="2023-09-30T17:47:03.617" v="191"/>
          <ac:spMkLst>
            <pc:docMk/>
            <pc:sldMk cId="1541253783" sldId="258"/>
            <ac:spMk id="26" creationId="{E8ED35D9-3B5A-CE22-129C-B009754E79BA}"/>
          </ac:spMkLst>
        </pc:spChg>
        <pc:spChg chg="mod topLvl">
          <ac:chgData name="Stephanos, Dembe Koi" userId="S::stephanos@etsu.edu::66806837-9c6e-4ba4-86c2-e5b5b54a2a90" providerId="AD" clId="Web-{5DD85118-4DCE-9C9A-150C-0C4C49145427}" dt="2023-09-30T17:47:03.617" v="191"/>
          <ac:spMkLst>
            <pc:docMk/>
            <pc:sldMk cId="1541253783" sldId="258"/>
            <ac:spMk id="27" creationId="{47BC81EB-761A-A09D-F685-783DCD46F40B}"/>
          </ac:spMkLst>
        </pc:spChg>
        <pc:spChg chg="mod topLvl">
          <ac:chgData name="Stephanos, Dembe Koi" userId="S::stephanos@etsu.edu::66806837-9c6e-4ba4-86c2-e5b5b54a2a90" providerId="AD" clId="Web-{5DD85118-4DCE-9C9A-150C-0C4C49145427}" dt="2023-09-30T17:47:09.336" v="192" actId="1076"/>
          <ac:spMkLst>
            <pc:docMk/>
            <pc:sldMk cId="1541253783" sldId="258"/>
            <ac:spMk id="28" creationId="{D272EBC5-E4D2-BFC3-1EA7-E0A959057430}"/>
          </ac:spMkLst>
        </pc:spChg>
        <pc:spChg chg="mod topLvl">
          <ac:chgData name="Stephanos, Dembe Koi" userId="S::stephanos@etsu.edu::66806837-9c6e-4ba4-86c2-e5b5b54a2a90" providerId="AD" clId="Web-{5DD85118-4DCE-9C9A-150C-0C4C49145427}" dt="2023-09-30T17:47:03.617" v="191"/>
          <ac:spMkLst>
            <pc:docMk/>
            <pc:sldMk cId="1541253783" sldId="258"/>
            <ac:spMk id="32" creationId="{C041B6F5-EB8C-3D8A-B219-F0835592F66C}"/>
          </ac:spMkLst>
        </pc:spChg>
        <pc:grpChg chg="del mod">
          <ac:chgData name="Stephanos, Dembe Koi" userId="S::stephanos@etsu.edu::66806837-9c6e-4ba4-86c2-e5b5b54a2a90" providerId="AD" clId="Web-{5DD85118-4DCE-9C9A-150C-0C4C49145427}" dt="2023-09-30T17:47:03.617" v="191"/>
          <ac:grpSpMkLst>
            <pc:docMk/>
            <pc:sldMk cId="1541253783" sldId="258"/>
            <ac:grpSpMk id="38" creationId="{611D3FBA-6994-113C-E3D1-9DD387EBD931}"/>
          </ac:grpSpMkLst>
        </pc:grpChg>
        <pc:grpChg chg="add mod">
          <ac:chgData name="Stephanos, Dembe Koi" userId="S::stephanos@etsu.edu::66806837-9c6e-4ba4-86c2-e5b5b54a2a90" providerId="AD" clId="Web-{5DD85118-4DCE-9C9A-150C-0C4C49145427}" dt="2023-09-30T17:47:59.196" v="198" actId="1076"/>
          <ac:grpSpMkLst>
            <pc:docMk/>
            <pc:sldMk cId="1541253783" sldId="258"/>
            <ac:grpSpMk id="41" creationId="{72C4F572-CFE0-C31A-3FB0-EF147D088B93}"/>
          </ac:grpSpMkLst>
        </pc:grpChg>
        <pc:cxnChg chg="add mod">
          <ac:chgData name="Stephanos, Dembe Koi" userId="S::stephanos@etsu.edu::66806837-9c6e-4ba4-86c2-e5b5b54a2a90" providerId="AD" clId="Web-{5DD85118-4DCE-9C9A-150C-0C4C49145427}" dt="2023-09-30T17:41:37.957" v="132" actId="1076"/>
          <ac:cxnSpMkLst>
            <pc:docMk/>
            <pc:sldMk cId="1541253783" sldId="258"/>
            <ac:cxnSpMk id="2" creationId="{DC3093EB-0D05-695F-1EDD-4F53FEF104E4}"/>
          </ac:cxnSpMkLst>
        </pc:cxnChg>
        <pc:cxnChg chg="add del mod">
          <ac:chgData name="Stephanos, Dembe Koi" userId="S::stephanos@etsu.edu::66806837-9c6e-4ba4-86c2-e5b5b54a2a90" providerId="AD" clId="Web-{5DD85118-4DCE-9C9A-150C-0C4C49145427}" dt="2023-09-30T17:41:09.019" v="125"/>
          <ac:cxnSpMkLst>
            <pc:docMk/>
            <pc:sldMk cId="1541253783" sldId="258"/>
            <ac:cxnSpMk id="4" creationId="{F566C70A-13B5-4D50-DEB4-5DEFCC04C69A}"/>
          </ac:cxnSpMkLst>
        </pc:cxnChg>
        <pc:cxnChg chg="mod topLvl">
          <ac:chgData name="Stephanos, Dembe Koi" userId="S::stephanos@etsu.edu::66806837-9c6e-4ba4-86c2-e5b5b54a2a90" providerId="AD" clId="Web-{5DD85118-4DCE-9C9A-150C-0C4C49145427}" dt="2023-09-30T17:47:03.617" v="191"/>
          <ac:cxnSpMkLst>
            <pc:docMk/>
            <pc:sldMk cId="1541253783" sldId="258"/>
            <ac:cxnSpMk id="10" creationId="{E0F5BD85-0766-FDA4-5CDF-10E2FAA2C87C}"/>
          </ac:cxnSpMkLst>
        </pc:cxnChg>
        <pc:cxnChg chg="del mod">
          <ac:chgData name="Stephanos, Dembe Koi" userId="S::stephanos@etsu.edu::66806837-9c6e-4ba4-86c2-e5b5b54a2a90" providerId="AD" clId="Web-{5DD85118-4DCE-9C9A-150C-0C4C49145427}" dt="2023-09-30T17:46:37.164" v="185"/>
          <ac:cxnSpMkLst>
            <pc:docMk/>
            <pc:sldMk cId="1541253783" sldId="258"/>
            <ac:cxnSpMk id="12" creationId="{A62FBB46-13C8-5A95-A411-E9814C218782}"/>
          </ac:cxnSpMkLst>
        </pc:cxnChg>
        <pc:cxnChg chg="add mod ord">
          <ac:chgData name="Stephanos, Dembe Koi" userId="S::stephanos@etsu.edu::66806837-9c6e-4ba4-86c2-e5b5b54a2a90" providerId="AD" clId="Web-{5DD85118-4DCE-9C9A-150C-0C4C49145427}" dt="2023-09-30T17:43:40.505" v="152"/>
          <ac:cxnSpMkLst>
            <pc:docMk/>
            <pc:sldMk cId="1541253783" sldId="258"/>
            <ac:cxnSpMk id="13" creationId="{47BA2B83-D11D-E10A-E842-3FD424F5454D}"/>
          </ac:cxnSpMkLst>
        </pc:cxnChg>
        <pc:cxnChg chg="mod topLvl">
          <ac:chgData name="Stephanos, Dembe Koi" userId="S::stephanos@etsu.edu::66806837-9c6e-4ba4-86c2-e5b5b54a2a90" providerId="AD" clId="Web-{5DD85118-4DCE-9C9A-150C-0C4C49145427}" dt="2023-09-30T17:47:03.617" v="191"/>
          <ac:cxnSpMkLst>
            <pc:docMk/>
            <pc:sldMk cId="1541253783" sldId="258"/>
            <ac:cxnSpMk id="15" creationId="{91A755F0-94A8-040E-5B3A-755D04D825E4}"/>
          </ac:cxnSpMkLst>
        </pc:cxnChg>
        <pc:cxnChg chg="add del mod">
          <ac:chgData name="Stephanos, Dembe Koi" userId="S::stephanos@etsu.edu::66806837-9c6e-4ba4-86c2-e5b5b54a2a90" providerId="AD" clId="Web-{5DD85118-4DCE-9C9A-150C-0C4C49145427}" dt="2023-09-30T17:46:52.586" v="190"/>
          <ac:cxnSpMkLst>
            <pc:docMk/>
            <pc:sldMk cId="1541253783" sldId="258"/>
            <ac:cxnSpMk id="17" creationId="{AC45AE1F-7BC0-130D-188C-89FED12F80CB}"/>
          </ac:cxnSpMkLst>
        </pc:cxnChg>
        <pc:cxnChg chg="del mod">
          <ac:chgData name="Stephanos, Dembe Koi" userId="S::stephanos@etsu.edu::66806837-9c6e-4ba4-86c2-e5b5b54a2a90" providerId="AD" clId="Web-{5DD85118-4DCE-9C9A-150C-0C4C49145427}" dt="2023-09-30T17:45:07.100" v="170"/>
          <ac:cxnSpMkLst>
            <pc:docMk/>
            <pc:sldMk cId="1541253783" sldId="258"/>
            <ac:cxnSpMk id="18" creationId="{A909AD98-0D32-CD8E-D7B3-9454BD1B6445}"/>
          </ac:cxnSpMkLst>
        </pc:cxnChg>
        <pc:cxnChg chg="add mod ord">
          <ac:chgData name="Stephanos, Dembe Koi" userId="S::stephanos@etsu.edu::66806837-9c6e-4ba4-86c2-e5b5b54a2a90" providerId="AD" clId="Web-{5DD85118-4DCE-9C9A-150C-0C4C49145427}" dt="2023-09-30T17:45:45.804" v="180"/>
          <ac:cxnSpMkLst>
            <pc:docMk/>
            <pc:sldMk cId="1541253783" sldId="258"/>
            <ac:cxnSpMk id="29" creationId="{2A81FB44-C4E2-281F-A2BE-99D4A5E67BD1}"/>
          </ac:cxnSpMkLst>
        </pc:cxnChg>
        <pc:cxnChg chg="mod topLvl">
          <ac:chgData name="Stephanos, Dembe Koi" userId="S::stephanos@etsu.edu::66806837-9c6e-4ba4-86c2-e5b5b54a2a90" providerId="AD" clId="Web-{5DD85118-4DCE-9C9A-150C-0C4C49145427}" dt="2023-09-30T17:47:03.617" v="191"/>
          <ac:cxnSpMkLst>
            <pc:docMk/>
            <pc:sldMk cId="1541253783" sldId="258"/>
            <ac:cxnSpMk id="31" creationId="{0601F739-B960-F1B0-D637-D3B79F9F4679}"/>
          </ac:cxnSpMkLst>
        </pc:cxnChg>
        <pc:cxnChg chg="mod topLvl">
          <ac:chgData name="Stephanos, Dembe Koi" userId="S::stephanos@etsu.edu::66806837-9c6e-4ba4-86c2-e5b5b54a2a90" providerId="AD" clId="Web-{5DD85118-4DCE-9C9A-150C-0C4C49145427}" dt="2023-09-30T17:47:03.617" v="191"/>
          <ac:cxnSpMkLst>
            <pc:docMk/>
            <pc:sldMk cId="1541253783" sldId="258"/>
            <ac:cxnSpMk id="33" creationId="{56DF9287-54C6-FD9B-1BC9-DDDCB82FDFFB}"/>
          </ac:cxnSpMkLst>
        </pc:cxnChg>
        <pc:cxnChg chg="mod topLvl">
          <ac:chgData name="Stephanos, Dembe Koi" userId="S::stephanos@etsu.edu::66806837-9c6e-4ba4-86c2-e5b5b54a2a90" providerId="AD" clId="Web-{5DD85118-4DCE-9C9A-150C-0C4C49145427}" dt="2023-09-30T17:47:03.617" v="191"/>
          <ac:cxnSpMkLst>
            <pc:docMk/>
            <pc:sldMk cId="1541253783" sldId="258"/>
            <ac:cxnSpMk id="34" creationId="{34FBF9F1-90AE-E57C-34E2-3BF26725B434}"/>
          </ac:cxnSpMkLst>
        </pc:cxnChg>
        <pc:cxnChg chg="mod topLvl">
          <ac:chgData name="Stephanos, Dembe Koi" userId="S::stephanos@etsu.edu::66806837-9c6e-4ba4-86c2-e5b5b54a2a90" providerId="AD" clId="Web-{5DD85118-4DCE-9C9A-150C-0C4C49145427}" dt="2023-09-30T17:47:03.617" v="191"/>
          <ac:cxnSpMkLst>
            <pc:docMk/>
            <pc:sldMk cId="1541253783" sldId="258"/>
            <ac:cxnSpMk id="35" creationId="{9D807D81-7B34-0379-6201-9C6815B1E60B}"/>
          </ac:cxnSpMkLst>
        </pc:cxnChg>
        <pc:cxnChg chg="mod topLvl">
          <ac:chgData name="Stephanos, Dembe Koi" userId="S::stephanos@etsu.edu::66806837-9c6e-4ba4-86c2-e5b5b54a2a90" providerId="AD" clId="Web-{5DD85118-4DCE-9C9A-150C-0C4C49145427}" dt="2023-09-30T17:47:03.617" v="191"/>
          <ac:cxnSpMkLst>
            <pc:docMk/>
            <pc:sldMk cId="1541253783" sldId="258"/>
            <ac:cxnSpMk id="36" creationId="{D2C6DB69-2F1D-CD06-2460-21275876C43B}"/>
          </ac:cxnSpMkLst>
        </pc:cxnChg>
        <pc:cxnChg chg="del mod">
          <ac:chgData name="Stephanos, Dembe Koi" userId="S::stephanos@etsu.edu::66806837-9c6e-4ba4-86c2-e5b5b54a2a90" providerId="AD" clId="Web-{5DD85118-4DCE-9C9A-150C-0C4C49145427}" dt="2023-09-30T17:46:35.601" v="184"/>
          <ac:cxnSpMkLst>
            <pc:docMk/>
            <pc:sldMk cId="1541253783" sldId="258"/>
            <ac:cxnSpMk id="37" creationId="{7B644769-EA1D-5550-AE72-1E72AE0AF14F}"/>
          </ac:cxnSpMkLst>
        </pc:cxnChg>
        <pc:cxnChg chg="add mod">
          <ac:chgData name="Stephanos, Dembe Koi" userId="S::stephanos@etsu.edu::66806837-9c6e-4ba4-86c2-e5b5b54a2a90" providerId="AD" clId="Web-{5DD85118-4DCE-9C9A-150C-0C4C49145427}" dt="2023-09-30T17:45:10.678" v="171" actId="1076"/>
          <ac:cxnSpMkLst>
            <pc:docMk/>
            <pc:sldMk cId="1541253783" sldId="258"/>
            <ac:cxnSpMk id="39" creationId="{69E2F501-DAE4-058A-47F1-CBCCF2BEE774}"/>
          </ac:cxnSpMkLst>
        </pc:cxnChg>
        <pc:cxnChg chg="add mod ord">
          <ac:chgData name="Stephanos, Dembe Koi" userId="S::stephanos@etsu.edu::66806837-9c6e-4ba4-86c2-e5b5b54a2a90" providerId="AD" clId="Web-{5DD85118-4DCE-9C9A-150C-0C4C49145427}" dt="2023-09-30T17:47:30.149" v="196"/>
          <ac:cxnSpMkLst>
            <pc:docMk/>
            <pc:sldMk cId="1541253783" sldId="258"/>
            <ac:cxnSpMk id="40" creationId="{10069728-5036-DF64-AD0D-BDA410957668}"/>
          </ac:cxnSpMkLst>
        </pc:cxnChg>
      </pc:sldChg>
    </pc:docChg>
  </pc:docChgLst>
  <pc:docChgLst>
    <pc:chgData name="Stephanos, Dembe Koi" userId="S::stephanos@etsu.edu::66806837-9c6e-4ba4-86c2-e5b5b54a2a90" providerId="AD" clId="Web-{B9FE8819-7FAE-767B-E9A3-687CF2769F46}"/>
    <pc:docChg chg="modSld">
      <pc:chgData name="Stephanos, Dembe Koi" userId="S::stephanos@etsu.edu::66806837-9c6e-4ba4-86c2-e5b5b54a2a90" providerId="AD" clId="Web-{B9FE8819-7FAE-767B-E9A3-687CF2769F46}" dt="2022-11-27T22:25:18.427" v="21" actId="1076"/>
      <pc:docMkLst>
        <pc:docMk/>
      </pc:docMkLst>
      <pc:sldChg chg="addSp delSp modSp">
        <pc:chgData name="Stephanos, Dembe Koi" userId="S::stephanos@etsu.edu::66806837-9c6e-4ba4-86c2-e5b5b54a2a90" providerId="AD" clId="Web-{B9FE8819-7FAE-767B-E9A3-687CF2769F46}" dt="2022-11-27T22:25:18.427" v="21" actId="1076"/>
        <pc:sldMkLst>
          <pc:docMk/>
          <pc:sldMk cId="1541253783" sldId="258"/>
        </pc:sldMkLst>
        <pc:spChg chg="topLvl">
          <ac:chgData name="Stephanos, Dembe Koi" userId="S::stephanos@etsu.edu::66806837-9c6e-4ba4-86c2-e5b5b54a2a90" providerId="AD" clId="Web-{B9FE8819-7FAE-767B-E9A3-687CF2769F46}" dt="2022-11-27T22:24:22.144" v="7"/>
          <ac:spMkLst>
            <pc:docMk/>
            <pc:sldMk cId="1541253783" sldId="258"/>
            <ac:spMk id="4" creationId="{10D80293-B1A0-DA4D-9D87-964B5A357CC7}"/>
          </ac:spMkLst>
        </pc:spChg>
        <pc:spChg chg="mod topLvl">
          <ac:chgData name="Stephanos, Dembe Koi" userId="S::stephanos@etsu.edu::66806837-9c6e-4ba4-86c2-e5b5b54a2a90" providerId="AD" clId="Web-{B9FE8819-7FAE-767B-E9A3-687CF2769F46}" dt="2022-11-27T22:24:29.113" v="8" actId="1076"/>
          <ac:spMkLst>
            <pc:docMk/>
            <pc:sldMk cId="1541253783" sldId="258"/>
            <ac:spMk id="5" creationId="{6A233767-B9EF-3A5B-6539-A81FC94E0407}"/>
          </ac:spMkLst>
        </pc:spChg>
        <pc:spChg chg="mod topLvl">
          <ac:chgData name="Stephanos, Dembe Koi" userId="S::stephanos@etsu.edu::66806837-9c6e-4ba4-86c2-e5b5b54a2a90" providerId="AD" clId="Web-{B9FE8819-7FAE-767B-E9A3-687CF2769F46}" dt="2022-11-27T22:24:22.144" v="7"/>
          <ac:spMkLst>
            <pc:docMk/>
            <pc:sldMk cId="1541253783" sldId="258"/>
            <ac:spMk id="6" creationId="{F24B8D73-7357-6A21-BE4D-834A0CBA7528}"/>
          </ac:spMkLst>
        </pc:spChg>
        <pc:spChg chg="topLvl">
          <ac:chgData name="Stephanos, Dembe Koi" userId="S::stephanos@etsu.edu::66806837-9c6e-4ba4-86c2-e5b5b54a2a90" providerId="AD" clId="Web-{B9FE8819-7FAE-767B-E9A3-687CF2769F46}" dt="2022-11-27T22:24:22.144" v="7"/>
          <ac:spMkLst>
            <pc:docMk/>
            <pc:sldMk cId="1541253783" sldId="258"/>
            <ac:spMk id="7" creationId="{4AF92C54-D9E5-550D-0F87-2245DABE8997}"/>
          </ac:spMkLst>
        </pc:spChg>
        <pc:spChg chg="topLvl">
          <ac:chgData name="Stephanos, Dembe Koi" userId="S::stephanos@etsu.edu::66806837-9c6e-4ba4-86c2-e5b5b54a2a90" providerId="AD" clId="Web-{B9FE8819-7FAE-767B-E9A3-687CF2769F46}" dt="2022-11-27T22:24:22.144" v="7"/>
          <ac:spMkLst>
            <pc:docMk/>
            <pc:sldMk cId="1541253783" sldId="258"/>
            <ac:spMk id="8" creationId="{73CE5308-4B1E-BA0A-F281-4514A2B38D0B}"/>
          </ac:spMkLst>
        </pc:spChg>
        <pc:spChg chg="topLvl">
          <ac:chgData name="Stephanos, Dembe Koi" userId="S::stephanos@etsu.edu::66806837-9c6e-4ba4-86c2-e5b5b54a2a90" providerId="AD" clId="Web-{B9FE8819-7FAE-767B-E9A3-687CF2769F46}" dt="2022-11-27T22:24:22.144" v="7"/>
          <ac:spMkLst>
            <pc:docMk/>
            <pc:sldMk cId="1541253783" sldId="258"/>
            <ac:spMk id="9" creationId="{1612F667-6FB9-A8F5-AE9F-7E80988D4354}"/>
          </ac:spMkLst>
        </pc:spChg>
        <pc:spChg chg="mod">
          <ac:chgData name="Stephanos, Dembe Koi" userId="S::stephanos@etsu.edu::66806837-9c6e-4ba4-86c2-e5b5b54a2a90" providerId="AD" clId="Web-{B9FE8819-7FAE-767B-E9A3-687CF2769F46}" dt="2022-11-27T22:23:25.721" v="3" actId="1076"/>
          <ac:spMkLst>
            <pc:docMk/>
            <pc:sldMk cId="1541253783" sldId="258"/>
            <ac:spMk id="14" creationId="{1A2B305C-B316-BD50-1D2F-BDB512DA3DA7}"/>
          </ac:spMkLst>
        </pc:spChg>
        <pc:spChg chg="mod">
          <ac:chgData name="Stephanos, Dembe Koi" userId="S::stephanos@etsu.edu::66806837-9c6e-4ba4-86c2-e5b5b54a2a90" providerId="AD" clId="Web-{B9FE8819-7FAE-767B-E9A3-687CF2769F46}" dt="2022-11-27T22:23:23.658" v="2" actId="1076"/>
          <ac:spMkLst>
            <pc:docMk/>
            <pc:sldMk cId="1541253783" sldId="258"/>
            <ac:spMk id="21" creationId="{83F181A3-F061-1B2F-B764-9CED362CEE65}"/>
          </ac:spMkLst>
        </pc:spChg>
        <pc:grpChg chg="del mod">
          <ac:chgData name="Stephanos, Dembe Koi" userId="S::stephanos@etsu.edu::66806837-9c6e-4ba4-86c2-e5b5b54a2a90" providerId="AD" clId="Web-{B9FE8819-7FAE-767B-E9A3-687CF2769F46}" dt="2022-11-27T22:24:22.144" v="7"/>
          <ac:grpSpMkLst>
            <pc:docMk/>
            <pc:sldMk cId="1541253783" sldId="258"/>
            <ac:grpSpMk id="19" creationId="{0DF040ED-E6FB-7AE4-B963-D5EE675CFFE7}"/>
          </ac:grpSpMkLst>
        </pc:grpChg>
        <pc:cxnChg chg="add mod">
          <ac:chgData name="Stephanos, Dembe Koi" userId="S::stephanos@etsu.edu::66806837-9c6e-4ba4-86c2-e5b5b54a2a90" providerId="AD" clId="Web-{B9FE8819-7FAE-767B-E9A3-687CF2769F46}" dt="2022-11-27T22:25:03.832" v="16" actId="14100"/>
          <ac:cxnSpMkLst>
            <pc:docMk/>
            <pc:sldMk cId="1541253783" sldId="258"/>
            <ac:cxnSpMk id="2" creationId="{F2664659-6551-B02C-4141-C580867E7F56}"/>
          </ac:cxnSpMkLst>
        </pc:cxnChg>
        <pc:cxnChg chg="topLvl">
          <ac:chgData name="Stephanos, Dembe Koi" userId="S::stephanos@etsu.edu::66806837-9c6e-4ba4-86c2-e5b5b54a2a90" providerId="AD" clId="Web-{B9FE8819-7FAE-767B-E9A3-687CF2769F46}" dt="2022-11-27T22:24:22.144" v="7"/>
          <ac:cxnSpMkLst>
            <pc:docMk/>
            <pc:sldMk cId="1541253783" sldId="258"/>
            <ac:cxnSpMk id="10" creationId="{E0F5BD85-0766-FDA4-5CDF-10E2FAA2C87C}"/>
          </ac:cxnSpMkLst>
        </pc:cxnChg>
        <pc:cxnChg chg="add mod">
          <ac:chgData name="Stephanos, Dembe Koi" userId="S::stephanos@etsu.edu::66806837-9c6e-4ba4-86c2-e5b5b54a2a90" providerId="AD" clId="Web-{B9FE8819-7FAE-767B-E9A3-687CF2769F46}" dt="2022-11-27T22:25:18.427" v="21" actId="1076"/>
          <ac:cxnSpMkLst>
            <pc:docMk/>
            <pc:sldMk cId="1541253783" sldId="258"/>
            <ac:cxnSpMk id="11" creationId="{A78AE3C0-D389-B8DC-06B4-D1D2672C5AE8}"/>
          </ac:cxnSpMkLst>
        </pc:cxnChg>
        <pc:cxnChg chg="topLvl">
          <ac:chgData name="Stephanos, Dembe Koi" userId="S::stephanos@etsu.edu::66806837-9c6e-4ba4-86c2-e5b5b54a2a90" providerId="AD" clId="Web-{B9FE8819-7FAE-767B-E9A3-687CF2769F46}" dt="2022-11-27T22:24:22.144" v="7"/>
          <ac:cxnSpMkLst>
            <pc:docMk/>
            <pc:sldMk cId="1541253783" sldId="258"/>
            <ac:cxnSpMk id="15" creationId="{91A755F0-94A8-040E-5B3A-755D04D825E4}"/>
          </ac:cxnSpMkLst>
        </pc:cxnChg>
        <pc:cxnChg chg="del mod topLvl">
          <ac:chgData name="Stephanos, Dembe Koi" userId="S::stephanos@etsu.edu::66806837-9c6e-4ba4-86c2-e5b5b54a2a90" providerId="AD" clId="Web-{B9FE8819-7FAE-767B-E9A3-687CF2769F46}" dt="2022-11-27T22:24:41.129" v="11"/>
          <ac:cxnSpMkLst>
            <pc:docMk/>
            <pc:sldMk cId="1541253783" sldId="258"/>
            <ac:cxnSpMk id="16" creationId="{6EF0F099-367D-9A70-E029-2F57E8358A0A}"/>
          </ac:cxnSpMkLst>
        </pc:cxnChg>
        <pc:cxnChg chg="topLvl">
          <ac:chgData name="Stephanos, Dembe Koi" userId="S::stephanos@etsu.edu::66806837-9c6e-4ba4-86c2-e5b5b54a2a90" providerId="AD" clId="Web-{B9FE8819-7FAE-767B-E9A3-687CF2769F46}" dt="2022-11-27T22:24:22.144" v="7"/>
          <ac:cxnSpMkLst>
            <pc:docMk/>
            <pc:sldMk cId="1541253783" sldId="258"/>
            <ac:cxnSpMk id="17" creationId="{AC45AE1F-7BC0-130D-188C-89FED12F80CB}"/>
          </ac:cxnSpMkLst>
        </pc:cxnChg>
        <pc:cxnChg chg="topLvl">
          <ac:chgData name="Stephanos, Dembe Koi" userId="S::stephanos@etsu.edu::66806837-9c6e-4ba4-86c2-e5b5b54a2a90" providerId="AD" clId="Web-{B9FE8819-7FAE-767B-E9A3-687CF2769F46}" dt="2022-11-27T22:24:22.144" v="7"/>
          <ac:cxnSpMkLst>
            <pc:docMk/>
            <pc:sldMk cId="1541253783" sldId="258"/>
            <ac:cxnSpMk id="18" creationId="{A909AD98-0D32-CD8E-D7B3-9454BD1B6445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E1E81C-4138-4221-8D10-8E4EAE13706E}" type="doc">
      <dgm:prSet loTypeId="urn:microsoft.com/office/officeart/2005/8/layout/process2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3747182-F42B-4F82-A319-C53154FDE765}">
      <dgm:prSet/>
      <dgm:spPr/>
      <dgm:t>
        <a:bodyPr/>
        <a:lstStyle/>
        <a:p>
          <a:r>
            <a:rPr lang="en-US" dirty="0"/>
            <a:t>Shooting trends and statistics for the first two Calendar months of the season</a:t>
          </a:r>
        </a:p>
      </dgm:t>
    </dgm:pt>
    <dgm:pt modelId="{BE9790AD-23CD-4409-9587-5423880289E7}" type="parTrans" cxnId="{A0215D9A-3E53-42C1-BD2E-80EB14039BDB}">
      <dgm:prSet/>
      <dgm:spPr/>
      <dgm:t>
        <a:bodyPr/>
        <a:lstStyle/>
        <a:p>
          <a:endParaRPr lang="en-US"/>
        </a:p>
      </dgm:t>
    </dgm:pt>
    <dgm:pt modelId="{F8069EB2-E0D3-441E-8F40-6E0EAF63E58E}" type="sibTrans" cxnId="{A0215D9A-3E53-42C1-BD2E-80EB14039BDB}">
      <dgm:prSet/>
      <dgm:spPr/>
      <dgm:t>
        <a:bodyPr/>
        <a:lstStyle/>
        <a:p>
          <a:endParaRPr lang="en-US"/>
        </a:p>
      </dgm:t>
    </dgm:pt>
    <dgm:pt modelId="{2C3E254D-5319-41E6-B311-2A670731969C}">
      <dgm:prSet/>
      <dgm:spPr/>
      <dgm:t>
        <a:bodyPr/>
        <a:lstStyle/>
        <a:p>
          <a:pPr rtl="0"/>
          <a:r>
            <a:rPr lang="en-US" dirty="0"/>
            <a:t>Only 108 players</a:t>
          </a:r>
          <a:r>
            <a:rPr lang="en-US" dirty="0">
              <a:latin typeface="Calibri Light" panose="020F0302020204030204"/>
            </a:rPr>
            <a:t>, fair distribution in 3pt ability</a:t>
          </a:r>
          <a:br>
            <a:rPr lang="en-US" dirty="0">
              <a:latin typeface="Calibri Light" panose="020F0302020204030204"/>
            </a:rPr>
          </a:br>
          <a:r>
            <a:rPr lang="en-US" dirty="0"/>
            <a:t>(very small sample size)</a:t>
          </a:r>
        </a:p>
      </dgm:t>
    </dgm:pt>
    <dgm:pt modelId="{9AA243A4-641C-4391-9785-46C4C947FC0F}" type="parTrans" cxnId="{122421C9-B19D-415E-A3FA-89884BB43095}">
      <dgm:prSet/>
      <dgm:spPr/>
      <dgm:t>
        <a:bodyPr/>
        <a:lstStyle/>
        <a:p>
          <a:endParaRPr lang="en-US"/>
        </a:p>
      </dgm:t>
    </dgm:pt>
    <dgm:pt modelId="{1E52B903-8463-4807-9BA6-7C25C7A6770B}" type="sibTrans" cxnId="{122421C9-B19D-415E-A3FA-89884BB43095}">
      <dgm:prSet/>
      <dgm:spPr/>
      <dgm:t>
        <a:bodyPr/>
        <a:lstStyle/>
        <a:p>
          <a:endParaRPr lang="en-US"/>
        </a:p>
      </dgm:t>
    </dgm:pt>
    <dgm:pt modelId="{36AE49CD-FDF9-4462-875F-473A09EADB50}">
      <dgm:prSet/>
      <dgm:spPr/>
      <dgm:t>
        <a:bodyPr/>
        <a:lstStyle/>
        <a:p>
          <a:r>
            <a:rPr lang="en-US" dirty="0"/>
            <a:t>Listed here are:</a:t>
          </a:r>
        </a:p>
      </dgm:t>
    </dgm:pt>
    <dgm:pt modelId="{CFCB89EF-CA1A-49B5-8220-2D388A2CF8A7}" type="parTrans" cxnId="{B9AFF02F-7069-43CF-B21E-CF5964D28947}">
      <dgm:prSet/>
      <dgm:spPr/>
      <dgm:t>
        <a:bodyPr/>
        <a:lstStyle/>
        <a:p>
          <a:endParaRPr lang="en-US"/>
        </a:p>
      </dgm:t>
    </dgm:pt>
    <dgm:pt modelId="{F37A93FD-ADB0-493D-BD28-53B2DA2FFB00}" type="sibTrans" cxnId="{B9AFF02F-7069-43CF-B21E-CF5964D28947}">
      <dgm:prSet/>
      <dgm:spPr/>
      <dgm:t>
        <a:bodyPr/>
        <a:lstStyle/>
        <a:p>
          <a:endParaRPr lang="en-US"/>
        </a:p>
      </dgm:t>
    </dgm:pt>
    <dgm:pt modelId="{1B368B23-FE07-4F28-B47C-BC80FABC2425}">
      <dgm:prSet/>
      <dgm:spPr/>
      <dgm:t>
        <a:bodyPr/>
        <a:lstStyle/>
        <a:p>
          <a:r>
            <a:rPr lang="en-US" dirty="0"/>
            <a:t>Col_0 -&gt; Labels</a:t>
          </a:r>
        </a:p>
      </dgm:t>
    </dgm:pt>
    <dgm:pt modelId="{B1D937DC-5E30-4ED2-9CD0-9C85188EB3C8}" type="parTrans" cxnId="{C71AD4FE-9877-49F5-ACE1-9A7B9DB8D636}">
      <dgm:prSet/>
      <dgm:spPr/>
      <dgm:t>
        <a:bodyPr/>
        <a:lstStyle/>
        <a:p>
          <a:endParaRPr lang="en-US"/>
        </a:p>
      </dgm:t>
    </dgm:pt>
    <dgm:pt modelId="{B9BFF13E-5D01-4CB8-86AA-72A1BD0A9F73}" type="sibTrans" cxnId="{C71AD4FE-9877-49F5-ACE1-9A7B9DB8D636}">
      <dgm:prSet/>
      <dgm:spPr/>
      <dgm:t>
        <a:bodyPr/>
        <a:lstStyle/>
        <a:p>
          <a:endParaRPr lang="en-US"/>
        </a:p>
      </dgm:t>
    </dgm:pt>
    <dgm:pt modelId="{776D8768-D745-455E-BC74-F76ADEFFD6CD}">
      <dgm:prSet/>
      <dgm:spPr/>
      <dgm:t>
        <a:bodyPr/>
        <a:lstStyle/>
        <a:p>
          <a:r>
            <a:rPr lang="en-US" dirty="0"/>
            <a:t>Col_1 -&gt; Predictive Target</a:t>
          </a:r>
        </a:p>
      </dgm:t>
    </dgm:pt>
    <dgm:pt modelId="{4945BB12-E8DE-4F6E-A789-1A140641BC79}" type="parTrans" cxnId="{CF9E36F3-043C-4F3D-8884-0373004A1CB0}">
      <dgm:prSet/>
      <dgm:spPr/>
      <dgm:t>
        <a:bodyPr/>
        <a:lstStyle/>
        <a:p>
          <a:endParaRPr lang="en-US"/>
        </a:p>
      </dgm:t>
    </dgm:pt>
    <dgm:pt modelId="{F55210A8-2915-4EDB-8558-28A125644F72}" type="sibTrans" cxnId="{CF9E36F3-043C-4F3D-8884-0373004A1CB0}">
      <dgm:prSet/>
      <dgm:spPr/>
      <dgm:t>
        <a:bodyPr/>
        <a:lstStyle/>
        <a:p>
          <a:endParaRPr lang="en-US"/>
        </a:p>
      </dgm:t>
    </dgm:pt>
    <dgm:pt modelId="{60EF062E-37DF-4EFA-AA93-A0DAE35AD5DD}">
      <dgm:prSet/>
      <dgm:spPr/>
      <dgm:t>
        <a:bodyPr/>
        <a:lstStyle/>
        <a:p>
          <a:r>
            <a:rPr lang="en-US" dirty="0"/>
            <a:t>Col_2-13 -&gt; Provided Features</a:t>
          </a:r>
        </a:p>
      </dgm:t>
    </dgm:pt>
    <dgm:pt modelId="{1DA3E43A-89BD-42AA-A7B3-F484996D752E}" type="parTrans" cxnId="{95C77265-FA4A-4B64-85A6-7974167E82D0}">
      <dgm:prSet/>
      <dgm:spPr/>
      <dgm:t>
        <a:bodyPr/>
        <a:lstStyle/>
        <a:p>
          <a:endParaRPr lang="en-US"/>
        </a:p>
      </dgm:t>
    </dgm:pt>
    <dgm:pt modelId="{CD68F399-7692-4ABD-83B4-4C778385EE6E}" type="sibTrans" cxnId="{95C77265-FA4A-4B64-85A6-7974167E82D0}">
      <dgm:prSet/>
      <dgm:spPr/>
      <dgm:t>
        <a:bodyPr/>
        <a:lstStyle/>
        <a:p>
          <a:endParaRPr lang="en-US"/>
        </a:p>
      </dgm:t>
    </dgm:pt>
    <dgm:pt modelId="{9D2450C6-D104-476D-8DF0-498C7D982CE2}">
      <dgm:prSet/>
      <dgm:spPr/>
      <dgm:t>
        <a:bodyPr/>
        <a:lstStyle/>
        <a:p>
          <a:r>
            <a:rPr lang="en-US" dirty="0"/>
            <a:t>Col_14-18 -&gt; Engineered Features</a:t>
          </a:r>
        </a:p>
      </dgm:t>
    </dgm:pt>
    <dgm:pt modelId="{BE856301-5CFA-4943-9D21-8A4B90647F43}" type="parTrans" cxnId="{BED08297-83C9-4058-98A1-26EF2D9B7290}">
      <dgm:prSet/>
      <dgm:spPr/>
      <dgm:t>
        <a:bodyPr/>
        <a:lstStyle/>
        <a:p>
          <a:endParaRPr lang="en-US"/>
        </a:p>
      </dgm:t>
    </dgm:pt>
    <dgm:pt modelId="{B3BA4EE8-EB13-416E-B3C4-8D131793CF03}" type="sibTrans" cxnId="{BED08297-83C9-4058-98A1-26EF2D9B7290}">
      <dgm:prSet/>
      <dgm:spPr/>
      <dgm:t>
        <a:bodyPr/>
        <a:lstStyle/>
        <a:p>
          <a:endParaRPr lang="en-US"/>
        </a:p>
      </dgm:t>
    </dgm:pt>
    <dgm:pt modelId="{7CA5E363-A9D8-46C6-84A3-B513953DFA00}">
      <dgm:prSet/>
      <dgm:spPr/>
      <dgm:t>
        <a:bodyPr/>
        <a:lstStyle/>
        <a:p>
          <a:r>
            <a:rPr lang="en-US" dirty="0"/>
            <a:t>Total points contains small variance due to rounding in the base shooting statistics</a:t>
          </a:r>
        </a:p>
      </dgm:t>
    </dgm:pt>
    <dgm:pt modelId="{062F5C9D-76E4-4446-98BB-533E2ED23ED1}" type="parTrans" cxnId="{AA8CF23A-3081-4B2D-AE70-1B68F8AB7011}">
      <dgm:prSet/>
      <dgm:spPr/>
      <dgm:t>
        <a:bodyPr/>
        <a:lstStyle/>
        <a:p>
          <a:endParaRPr lang="en-US"/>
        </a:p>
      </dgm:t>
    </dgm:pt>
    <dgm:pt modelId="{8522C6BF-046D-4DA8-B813-A593581DEBBE}" type="sibTrans" cxnId="{AA8CF23A-3081-4B2D-AE70-1B68F8AB7011}">
      <dgm:prSet/>
      <dgm:spPr/>
      <dgm:t>
        <a:bodyPr/>
        <a:lstStyle/>
        <a:p>
          <a:endParaRPr lang="en-US"/>
        </a:p>
      </dgm:t>
    </dgm:pt>
    <dgm:pt modelId="{0EECBD8D-446A-47E4-98F9-D3B27562322A}" type="pres">
      <dgm:prSet presAssocID="{ADE1E81C-4138-4221-8D10-8E4EAE13706E}" presName="linearFlow" presStyleCnt="0">
        <dgm:presLayoutVars>
          <dgm:resizeHandles val="exact"/>
        </dgm:presLayoutVars>
      </dgm:prSet>
      <dgm:spPr/>
    </dgm:pt>
    <dgm:pt modelId="{C93CDA0D-7C29-4E83-9E15-47CDE7BAE0EE}" type="pres">
      <dgm:prSet presAssocID="{F3747182-F42B-4F82-A319-C53154FDE765}" presName="node" presStyleLbl="node1" presStyleIdx="0" presStyleCnt="4">
        <dgm:presLayoutVars>
          <dgm:bulletEnabled val="1"/>
        </dgm:presLayoutVars>
      </dgm:prSet>
      <dgm:spPr/>
    </dgm:pt>
    <dgm:pt modelId="{4AE7BFA7-F9EE-4FD5-941A-B4A8275CEF99}" type="pres">
      <dgm:prSet presAssocID="{F8069EB2-E0D3-441E-8F40-6E0EAF63E58E}" presName="sibTrans" presStyleLbl="sibTrans2D1" presStyleIdx="0" presStyleCnt="3"/>
      <dgm:spPr/>
    </dgm:pt>
    <dgm:pt modelId="{928E574E-313C-4428-968A-6CE91406F007}" type="pres">
      <dgm:prSet presAssocID="{F8069EB2-E0D3-441E-8F40-6E0EAF63E58E}" presName="connectorText" presStyleLbl="sibTrans2D1" presStyleIdx="0" presStyleCnt="3"/>
      <dgm:spPr/>
    </dgm:pt>
    <dgm:pt modelId="{79B74AFC-4F16-4B29-853C-EA2583159207}" type="pres">
      <dgm:prSet presAssocID="{2C3E254D-5319-41E6-B311-2A670731969C}" presName="node" presStyleLbl="node1" presStyleIdx="1" presStyleCnt="4">
        <dgm:presLayoutVars>
          <dgm:bulletEnabled val="1"/>
        </dgm:presLayoutVars>
      </dgm:prSet>
      <dgm:spPr/>
    </dgm:pt>
    <dgm:pt modelId="{4AFC28A0-C078-4051-9850-D960294D424C}" type="pres">
      <dgm:prSet presAssocID="{1E52B903-8463-4807-9BA6-7C25C7A6770B}" presName="sibTrans" presStyleLbl="sibTrans2D1" presStyleIdx="1" presStyleCnt="3"/>
      <dgm:spPr/>
    </dgm:pt>
    <dgm:pt modelId="{C343556F-6483-401A-A22D-7F5E85E66491}" type="pres">
      <dgm:prSet presAssocID="{1E52B903-8463-4807-9BA6-7C25C7A6770B}" presName="connectorText" presStyleLbl="sibTrans2D1" presStyleIdx="1" presStyleCnt="3"/>
      <dgm:spPr/>
    </dgm:pt>
    <dgm:pt modelId="{53CF0730-CFBD-46DF-831D-9A152CE74642}" type="pres">
      <dgm:prSet presAssocID="{36AE49CD-FDF9-4462-875F-473A09EADB50}" presName="node" presStyleLbl="node1" presStyleIdx="2" presStyleCnt="4">
        <dgm:presLayoutVars>
          <dgm:bulletEnabled val="1"/>
        </dgm:presLayoutVars>
      </dgm:prSet>
      <dgm:spPr/>
    </dgm:pt>
    <dgm:pt modelId="{09D963A1-F854-4B74-8651-306E79B5149E}" type="pres">
      <dgm:prSet presAssocID="{F37A93FD-ADB0-493D-BD28-53B2DA2FFB00}" presName="sibTrans" presStyleLbl="sibTrans2D1" presStyleIdx="2" presStyleCnt="3"/>
      <dgm:spPr/>
    </dgm:pt>
    <dgm:pt modelId="{CDBC3715-281C-4146-8DF7-57A46ECB4B0F}" type="pres">
      <dgm:prSet presAssocID="{F37A93FD-ADB0-493D-BD28-53B2DA2FFB00}" presName="connectorText" presStyleLbl="sibTrans2D1" presStyleIdx="2" presStyleCnt="3"/>
      <dgm:spPr/>
    </dgm:pt>
    <dgm:pt modelId="{BF548BB0-E1F2-419D-9263-4BE43B802789}" type="pres">
      <dgm:prSet presAssocID="{7CA5E363-A9D8-46C6-84A3-B513953DFA00}" presName="node" presStyleLbl="node1" presStyleIdx="3" presStyleCnt="4">
        <dgm:presLayoutVars>
          <dgm:bulletEnabled val="1"/>
        </dgm:presLayoutVars>
      </dgm:prSet>
      <dgm:spPr/>
    </dgm:pt>
  </dgm:ptLst>
  <dgm:cxnLst>
    <dgm:cxn modelId="{EDFD7C06-8A94-486D-84BC-7EB7C28D6B93}" type="presOf" srcId="{1E52B903-8463-4807-9BA6-7C25C7A6770B}" destId="{C343556F-6483-401A-A22D-7F5E85E66491}" srcOrd="1" destOrd="0" presId="urn:microsoft.com/office/officeart/2005/8/layout/process2"/>
    <dgm:cxn modelId="{0EC40C1C-551F-44A3-84BB-A4FEA76D96CF}" type="presOf" srcId="{1E52B903-8463-4807-9BA6-7C25C7A6770B}" destId="{4AFC28A0-C078-4051-9850-D960294D424C}" srcOrd="0" destOrd="0" presId="urn:microsoft.com/office/officeart/2005/8/layout/process2"/>
    <dgm:cxn modelId="{5A29F12A-4B18-4458-9C2B-06C4F469B7E2}" type="presOf" srcId="{36AE49CD-FDF9-4462-875F-473A09EADB50}" destId="{53CF0730-CFBD-46DF-831D-9A152CE74642}" srcOrd="0" destOrd="0" presId="urn:microsoft.com/office/officeart/2005/8/layout/process2"/>
    <dgm:cxn modelId="{B9AFF02F-7069-43CF-B21E-CF5964D28947}" srcId="{ADE1E81C-4138-4221-8D10-8E4EAE13706E}" destId="{36AE49CD-FDF9-4462-875F-473A09EADB50}" srcOrd="2" destOrd="0" parTransId="{CFCB89EF-CA1A-49B5-8220-2D388A2CF8A7}" sibTransId="{F37A93FD-ADB0-493D-BD28-53B2DA2FFB00}"/>
    <dgm:cxn modelId="{25AA7930-1BA8-4E21-AF48-6A0FACBE8FFD}" type="presOf" srcId="{F3747182-F42B-4F82-A319-C53154FDE765}" destId="{C93CDA0D-7C29-4E83-9E15-47CDE7BAE0EE}" srcOrd="0" destOrd="0" presId="urn:microsoft.com/office/officeart/2005/8/layout/process2"/>
    <dgm:cxn modelId="{AA8CF23A-3081-4B2D-AE70-1B68F8AB7011}" srcId="{ADE1E81C-4138-4221-8D10-8E4EAE13706E}" destId="{7CA5E363-A9D8-46C6-84A3-B513953DFA00}" srcOrd="3" destOrd="0" parTransId="{062F5C9D-76E4-4446-98BB-533E2ED23ED1}" sibTransId="{8522C6BF-046D-4DA8-B813-A593581DEBBE}"/>
    <dgm:cxn modelId="{95C77265-FA4A-4B64-85A6-7974167E82D0}" srcId="{36AE49CD-FDF9-4462-875F-473A09EADB50}" destId="{60EF062E-37DF-4EFA-AA93-A0DAE35AD5DD}" srcOrd="2" destOrd="0" parTransId="{1DA3E43A-89BD-42AA-A7B3-F484996D752E}" sibTransId="{CD68F399-7692-4ABD-83B4-4C778385EE6E}"/>
    <dgm:cxn modelId="{65765D70-FCA9-4F68-82BE-1A16D617A018}" type="presOf" srcId="{1B368B23-FE07-4F28-B47C-BC80FABC2425}" destId="{53CF0730-CFBD-46DF-831D-9A152CE74642}" srcOrd="0" destOrd="1" presId="urn:microsoft.com/office/officeart/2005/8/layout/process2"/>
    <dgm:cxn modelId="{8B4A9A80-0B4A-4233-B147-E07EA1DAEAA4}" type="presOf" srcId="{F37A93FD-ADB0-493D-BD28-53B2DA2FFB00}" destId="{09D963A1-F854-4B74-8651-306E79B5149E}" srcOrd="0" destOrd="0" presId="urn:microsoft.com/office/officeart/2005/8/layout/process2"/>
    <dgm:cxn modelId="{E838AF88-37BA-49C9-BBF3-90E62800252D}" type="presOf" srcId="{F8069EB2-E0D3-441E-8F40-6E0EAF63E58E}" destId="{928E574E-313C-4428-968A-6CE91406F007}" srcOrd="1" destOrd="0" presId="urn:microsoft.com/office/officeart/2005/8/layout/process2"/>
    <dgm:cxn modelId="{BED08297-83C9-4058-98A1-26EF2D9B7290}" srcId="{36AE49CD-FDF9-4462-875F-473A09EADB50}" destId="{9D2450C6-D104-476D-8DF0-498C7D982CE2}" srcOrd="3" destOrd="0" parTransId="{BE856301-5CFA-4943-9D21-8A4B90647F43}" sibTransId="{B3BA4EE8-EB13-416E-B3C4-8D131793CF03}"/>
    <dgm:cxn modelId="{A0215D9A-3E53-42C1-BD2E-80EB14039BDB}" srcId="{ADE1E81C-4138-4221-8D10-8E4EAE13706E}" destId="{F3747182-F42B-4F82-A319-C53154FDE765}" srcOrd="0" destOrd="0" parTransId="{BE9790AD-23CD-4409-9587-5423880289E7}" sibTransId="{F8069EB2-E0D3-441E-8F40-6E0EAF63E58E}"/>
    <dgm:cxn modelId="{4BDF8DA2-D3D4-425B-B223-8D5720DE3F58}" type="presOf" srcId="{ADE1E81C-4138-4221-8D10-8E4EAE13706E}" destId="{0EECBD8D-446A-47E4-98F9-D3B27562322A}" srcOrd="0" destOrd="0" presId="urn:microsoft.com/office/officeart/2005/8/layout/process2"/>
    <dgm:cxn modelId="{80103FA6-0DE3-46DE-8C08-4D77D927E34E}" type="presOf" srcId="{60EF062E-37DF-4EFA-AA93-A0DAE35AD5DD}" destId="{53CF0730-CFBD-46DF-831D-9A152CE74642}" srcOrd="0" destOrd="3" presId="urn:microsoft.com/office/officeart/2005/8/layout/process2"/>
    <dgm:cxn modelId="{F1984CA7-A76F-4B6F-9AE2-5F1D7FB9B513}" type="presOf" srcId="{F37A93FD-ADB0-493D-BD28-53B2DA2FFB00}" destId="{CDBC3715-281C-4146-8DF7-57A46ECB4B0F}" srcOrd="1" destOrd="0" presId="urn:microsoft.com/office/officeart/2005/8/layout/process2"/>
    <dgm:cxn modelId="{DD3BB3A9-B7C5-4150-9F9F-934E20267D30}" type="presOf" srcId="{F8069EB2-E0D3-441E-8F40-6E0EAF63E58E}" destId="{4AE7BFA7-F9EE-4FD5-941A-B4A8275CEF99}" srcOrd="0" destOrd="0" presId="urn:microsoft.com/office/officeart/2005/8/layout/process2"/>
    <dgm:cxn modelId="{DBE5D3BC-2B6B-4CE8-B809-0DCFACD7CC42}" type="presOf" srcId="{7CA5E363-A9D8-46C6-84A3-B513953DFA00}" destId="{BF548BB0-E1F2-419D-9263-4BE43B802789}" srcOrd="0" destOrd="0" presId="urn:microsoft.com/office/officeart/2005/8/layout/process2"/>
    <dgm:cxn modelId="{122421C9-B19D-415E-A3FA-89884BB43095}" srcId="{ADE1E81C-4138-4221-8D10-8E4EAE13706E}" destId="{2C3E254D-5319-41E6-B311-2A670731969C}" srcOrd="1" destOrd="0" parTransId="{9AA243A4-641C-4391-9785-46C4C947FC0F}" sibTransId="{1E52B903-8463-4807-9BA6-7C25C7A6770B}"/>
    <dgm:cxn modelId="{2B0B79D3-0E12-4E4B-87B3-44A96BAD84F0}" type="presOf" srcId="{2C3E254D-5319-41E6-B311-2A670731969C}" destId="{79B74AFC-4F16-4B29-853C-EA2583159207}" srcOrd="0" destOrd="0" presId="urn:microsoft.com/office/officeart/2005/8/layout/process2"/>
    <dgm:cxn modelId="{7E7C01EB-0836-4F9E-B112-F271C84F7316}" type="presOf" srcId="{9D2450C6-D104-476D-8DF0-498C7D982CE2}" destId="{53CF0730-CFBD-46DF-831D-9A152CE74642}" srcOrd="0" destOrd="4" presId="urn:microsoft.com/office/officeart/2005/8/layout/process2"/>
    <dgm:cxn modelId="{CF9E36F3-043C-4F3D-8884-0373004A1CB0}" srcId="{36AE49CD-FDF9-4462-875F-473A09EADB50}" destId="{776D8768-D745-455E-BC74-F76ADEFFD6CD}" srcOrd="1" destOrd="0" parTransId="{4945BB12-E8DE-4F6E-A789-1A140641BC79}" sibTransId="{F55210A8-2915-4EDB-8558-28A125644F72}"/>
    <dgm:cxn modelId="{C71AD4FE-9877-49F5-ACE1-9A7B9DB8D636}" srcId="{36AE49CD-FDF9-4462-875F-473A09EADB50}" destId="{1B368B23-FE07-4F28-B47C-BC80FABC2425}" srcOrd="0" destOrd="0" parTransId="{B1D937DC-5E30-4ED2-9CD0-9C85188EB3C8}" sibTransId="{B9BFF13E-5D01-4CB8-86AA-72A1BD0A9F73}"/>
    <dgm:cxn modelId="{81FA1AFF-5B87-4A5B-897E-6A00B869543A}" type="presOf" srcId="{776D8768-D745-455E-BC74-F76ADEFFD6CD}" destId="{53CF0730-CFBD-46DF-831D-9A152CE74642}" srcOrd="0" destOrd="2" presId="urn:microsoft.com/office/officeart/2005/8/layout/process2"/>
    <dgm:cxn modelId="{3772B788-4AD2-4D7F-BD4A-1F361694B69B}" type="presParOf" srcId="{0EECBD8D-446A-47E4-98F9-D3B27562322A}" destId="{C93CDA0D-7C29-4E83-9E15-47CDE7BAE0EE}" srcOrd="0" destOrd="0" presId="urn:microsoft.com/office/officeart/2005/8/layout/process2"/>
    <dgm:cxn modelId="{18EF2FDD-3CEA-4AB1-B1C1-71BABA417944}" type="presParOf" srcId="{0EECBD8D-446A-47E4-98F9-D3B27562322A}" destId="{4AE7BFA7-F9EE-4FD5-941A-B4A8275CEF99}" srcOrd="1" destOrd="0" presId="urn:microsoft.com/office/officeart/2005/8/layout/process2"/>
    <dgm:cxn modelId="{A2D3C0BD-24A3-49C7-8E6B-D3E1D76E2BF4}" type="presParOf" srcId="{4AE7BFA7-F9EE-4FD5-941A-B4A8275CEF99}" destId="{928E574E-313C-4428-968A-6CE91406F007}" srcOrd="0" destOrd="0" presId="urn:microsoft.com/office/officeart/2005/8/layout/process2"/>
    <dgm:cxn modelId="{419B8227-1D19-4A0C-88F6-FAF6549A6227}" type="presParOf" srcId="{0EECBD8D-446A-47E4-98F9-D3B27562322A}" destId="{79B74AFC-4F16-4B29-853C-EA2583159207}" srcOrd="2" destOrd="0" presId="urn:microsoft.com/office/officeart/2005/8/layout/process2"/>
    <dgm:cxn modelId="{0D640964-AC5B-40D2-9CFC-C546EAC91D6D}" type="presParOf" srcId="{0EECBD8D-446A-47E4-98F9-D3B27562322A}" destId="{4AFC28A0-C078-4051-9850-D960294D424C}" srcOrd="3" destOrd="0" presId="urn:microsoft.com/office/officeart/2005/8/layout/process2"/>
    <dgm:cxn modelId="{EEEFEF09-2843-40D9-8772-6E7E9EDAA86B}" type="presParOf" srcId="{4AFC28A0-C078-4051-9850-D960294D424C}" destId="{C343556F-6483-401A-A22D-7F5E85E66491}" srcOrd="0" destOrd="0" presId="urn:microsoft.com/office/officeart/2005/8/layout/process2"/>
    <dgm:cxn modelId="{C22BAD63-6746-4AC9-89B1-08CC230DEE23}" type="presParOf" srcId="{0EECBD8D-446A-47E4-98F9-D3B27562322A}" destId="{53CF0730-CFBD-46DF-831D-9A152CE74642}" srcOrd="4" destOrd="0" presId="urn:microsoft.com/office/officeart/2005/8/layout/process2"/>
    <dgm:cxn modelId="{596B2478-09F1-4B02-B218-5D25ED1CEFCC}" type="presParOf" srcId="{0EECBD8D-446A-47E4-98F9-D3B27562322A}" destId="{09D963A1-F854-4B74-8651-306E79B5149E}" srcOrd="5" destOrd="0" presId="urn:microsoft.com/office/officeart/2005/8/layout/process2"/>
    <dgm:cxn modelId="{49CEB7B5-7ED6-4EDA-8738-16997604C6CE}" type="presParOf" srcId="{09D963A1-F854-4B74-8651-306E79B5149E}" destId="{CDBC3715-281C-4146-8DF7-57A46ECB4B0F}" srcOrd="0" destOrd="0" presId="urn:microsoft.com/office/officeart/2005/8/layout/process2"/>
    <dgm:cxn modelId="{491BA8AC-3D09-4304-9587-79B4CD19618B}" type="presParOf" srcId="{0EECBD8D-446A-47E4-98F9-D3B27562322A}" destId="{BF548BB0-E1F2-419D-9263-4BE43B802789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9E5AF5-1478-4B9B-875F-5AB2DF4B10C8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6A89A17-3DDC-4945-8D82-A43A8C103E91}">
      <dgm:prSet phldrT="[Text]" phldr="0"/>
      <dgm:spPr/>
      <dgm:t>
        <a:bodyPr/>
        <a:lstStyle/>
        <a:p>
          <a:pPr rtl="0"/>
          <a:r>
            <a:rPr lang="en-US" dirty="0" err="1">
              <a:latin typeface="Calibri Light" panose="020F0302020204030204"/>
            </a:rPr>
            <a:t>NetAvg</a:t>
          </a:r>
          <a:r>
            <a:rPr lang="en-US" dirty="0">
              <a:latin typeface="Calibri Light" panose="020F0302020204030204"/>
            </a:rPr>
            <a:t> and </a:t>
          </a:r>
          <a:r>
            <a:rPr lang="en-US" dirty="0" err="1">
              <a:latin typeface="Calibri Light" panose="020F0302020204030204"/>
            </a:rPr>
            <a:t>TrueShooting</a:t>
          </a:r>
          <a:r>
            <a:rPr lang="en-US" dirty="0">
              <a:latin typeface="Calibri Light" panose="020F0302020204030204"/>
            </a:rPr>
            <a:t> % calculated from raw stats</a:t>
          </a:r>
          <a:endParaRPr lang="en-US" dirty="0"/>
        </a:p>
      </dgm:t>
    </dgm:pt>
    <dgm:pt modelId="{B511FC39-6C17-46DD-8587-37D0E96B4A81}" type="parTrans" cxnId="{E1BBBD2F-107E-457E-8C53-1DD33017A388}">
      <dgm:prSet/>
      <dgm:spPr/>
      <dgm:t>
        <a:bodyPr/>
        <a:lstStyle/>
        <a:p>
          <a:endParaRPr lang="en-US"/>
        </a:p>
      </dgm:t>
    </dgm:pt>
    <dgm:pt modelId="{41E4202A-8B23-4FB2-B550-4EEF3F0D01CE}" type="sibTrans" cxnId="{E1BBBD2F-107E-457E-8C53-1DD33017A388}">
      <dgm:prSet/>
      <dgm:spPr/>
      <dgm:t>
        <a:bodyPr/>
        <a:lstStyle/>
        <a:p>
          <a:endParaRPr lang="en-US"/>
        </a:p>
      </dgm:t>
    </dgm:pt>
    <dgm:pt modelId="{11A9EF83-79C7-4F8C-AB0B-2D4377D32494}">
      <dgm:prSet phldr="0"/>
      <dgm:spPr/>
      <dgm:t>
        <a:bodyPr/>
        <a:lstStyle/>
        <a:p>
          <a:r>
            <a:rPr lang="en-US" b="1" dirty="0">
              <a:latin typeface="Calibri"/>
              <a:cs typeface="Calibri"/>
            </a:rPr>
            <a:t>TS% Formula:</a:t>
          </a:r>
          <a:r>
            <a:rPr lang="en-US" dirty="0">
              <a:latin typeface="Calibri"/>
              <a:cs typeface="Calibri"/>
            </a:rPr>
            <a:t> </a:t>
          </a:r>
          <a:br>
            <a:rPr lang="en-US" dirty="0">
              <a:latin typeface="Calibri"/>
              <a:cs typeface="Calibri"/>
            </a:rPr>
          </a:br>
          <a:r>
            <a:rPr lang="en-US" dirty="0">
              <a:latin typeface="Calibri"/>
              <a:cs typeface="Calibri"/>
            </a:rPr>
            <a:t>0.5*(Total Points)/[(Total Field Goal Attempts) + 0.44*(Total Free Throw Attempts)]</a:t>
          </a:r>
          <a:br>
            <a:rPr lang="en-US" dirty="0"/>
          </a:br>
          <a:endParaRPr lang="en-US" dirty="0">
            <a:solidFill>
              <a:srgbClr val="010000"/>
            </a:solidFill>
            <a:latin typeface="Calibri Light" panose="020F0302020204030204"/>
          </a:endParaRPr>
        </a:p>
      </dgm:t>
    </dgm:pt>
    <dgm:pt modelId="{FB4D3FEE-0691-40EE-905C-298EE479154E}" type="parTrans" cxnId="{4487167F-6C45-4A7D-8766-576D067ECB99}">
      <dgm:prSet/>
      <dgm:spPr/>
    </dgm:pt>
    <dgm:pt modelId="{9D266BB4-B420-4D8C-9C4A-FE6A185929C9}" type="sibTrans" cxnId="{4487167F-6C45-4A7D-8766-576D067ECB99}">
      <dgm:prSet/>
      <dgm:spPr/>
    </dgm:pt>
    <dgm:pt modelId="{798A0446-9901-4606-AC6E-D7C5C0BCB7E9}">
      <dgm:prSet phldr="0"/>
      <dgm:spPr/>
      <dgm:t>
        <a:bodyPr/>
        <a:lstStyle/>
        <a:p>
          <a:pPr rtl="0"/>
          <a:r>
            <a:rPr lang="en-US" b="1" dirty="0" err="1">
              <a:latin typeface="Calibri"/>
              <a:cs typeface="Calibri"/>
            </a:rPr>
            <a:t>NetAvg</a:t>
          </a:r>
          <a:r>
            <a:rPr lang="en-US" b="1" dirty="0">
              <a:latin typeface="Calibri"/>
              <a:cs typeface="Calibri"/>
            </a:rPr>
            <a:t> Formula: </a:t>
          </a:r>
          <a:br>
            <a:rPr lang="en-US" b="1" dirty="0">
              <a:latin typeface="Calibri"/>
              <a:cs typeface="Calibri"/>
            </a:rPr>
          </a:br>
          <a:r>
            <a:rPr lang="en-US" b="0" dirty="0" err="1">
              <a:latin typeface="Calibri"/>
              <a:cs typeface="Calibri"/>
            </a:rPr>
            <a:t>CountShotType</a:t>
          </a:r>
          <a:r>
            <a:rPr lang="en-US" b="0" dirty="0">
              <a:latin typeface="Calibri"/>
              <a:cs typeface="Calibri"/>
            </a:rPr>
            <a:t> * %</a:t>
          </a:r>
          <a:r>
            <a:rPr lang="en-US" b="0" dirty="0" err="1">
              <a:latin typeface="Calibri"/>
              <a:cs typeface="Calibri"/>
            </a:rPr>
            <a:t>ShotType</a:t>
          </a:r>
          <a:r>
            <a:rPr lang="en-US" b="0" dirty="0">
              <a:latin typeface="Calibri"/>
              <a:cs typeface="Calibri"/>
            </a:rPr>
            <a:t> for type in </a:t>
          </a:r>
          <a:r>
            <a:rPr lang="en-US" b="0" dirty="0">
              <a:solidFill>
                <a:srgbClr val="CCCCCC"/>
              </a:solidFill>
              <a:latin typeface="Consolas"/>
              <a:cs typeface="Calibri"/>
            </a:rPr>
            <a:t>[</a:t>
          </a:r>
          <a:r>
            <a:rPr lang="en-US" b="0" dirty="0">
              <a:solidFill>
                <a:srgbClr val="CE9178"/>
              </a:solidFill>
              <a:latin typeface="Consolas"/>
              <a:cs typeface="Calibri"/>
            </a:rPr>
            <a:t>'lwr_paint'</a:t>
          </a:r>
          <a:r>
            <a:rPr lang="en-US" b="0" dirty="0">
              <a:solidFill>
                <a:srgbClr val="CCCCCC"/>
              </a:solidFill>
              <a:latin typeface="Consolas"/>
              <a:cs typeface="Calibri"/>
            </a:rPr>
            <a:t>, </a:t>
          </a:r>
          <a:r>
            <a:rPr lang="en-US" b="0" dirty="0">
              <a:solidFill>
                <a:srgbClr val="CE9178"/>
              </a:solidFill>
              <a:latin typeface="Consolas"/>
              <a:cs typeface="Calibri"/>
            </a:rPr>
            <a:t>'upr_paint'</a:t>
          </a:r>
          <a:r>
            <a:rPr lang="en-US" b="0" dirty="0">
              <a:solidFill>
                <a:srgbClr val="CCCCCC"/>
              </a:solidFill>
              <a:latin typeface="Consolas"/>
              <a:cs typeface="Calibri"/>
            </a:rPr>
            <a:t>, </a:t>
          </a:r>
          <a:r>
            <a:rPr lang="en-US" b="0" dirty="0">
              <a:solidFill>
                <a:srgbClr val="CE9178"/>
              </a:solidFill>
              <a:latin typeface="Consolas"/>
              <a:cs typeface="Calibri"/>
            </a:rPr>
            <a:t>'mid'</a:t>
          </a:r>
          <a:r>
            <a:rPr lang="en-US" b="0" dirty="0">
              <a:solidFill>
                <a:srgbClr val="CCCCCC"/>
              </a:solidFill>
              <a:latin typeface="Consolas"/>
              <a:cs typeface="Calibri"/>
            </a:rPr>
            <a:t>, </a:t>
          </a:r>
          <a:r>
            <a:rPr lang="en-US" b="0" dirty="0">
              <a:solidFill>
                <a:srgbClr val="CE9178"/>
              </a:solidFill>
              <a:latin typeface="Consolas"/>
              <a:cs typeface="Calibri"/>
            </a:rPr>
            <a:t>'three_non_cnr'</a:t>
          </a:r>
          <a:r>
            <a:rPr lang="en-US" b="0" dirty="0">
              <a:solidFill>
                <a:srgbClr val="CCCCCC"/>
              </a:solidFill>
              <a:latin typeface="Consolas"/>
              <a:cs typeface="Calibri"/>
            </a:rPr>
            <a:t>, </a:t>
          </a:r>
          <a:r>
            <a:rPr lang="en-US" b="0" dirty="0">
              <a:solidFill>
                <a:srgbClr val="CE9178"/>
              </a:solidFill>
              <a:latin typeface="Consolas"/>
              <a:cs typeface="Calibri"/>
            </a:rPr>
            <a:t>'three_cnr'</a:t>
          </a:r>
          <a:r>
            <a:rPr lang="en-US" b="0" dirty="0">
              <a:solidFill>
                <a:srgbClr val="CCCCCC"/>
              </a:solidFill>
              <a:latin typeface="Consolas"/>
              <a:cs typeface="Calibri"/>
            </a:rPr>
            <a:t>, </a:t>
          </a:r>
          <a:r>
            <a:rPr lang="en-US" b="0" dirty="0">
              <a:solidFill>
                <a:srgbClr val="CE9178"/>
              </a:solidFill>
              <a:latin typeface="Consolas"/>
              <a:cs typeface="Calibri"/>
            </a:rPr>
            <a:t>'ft'</a:t>
          </a:r>
          <a:r>
            <a:rPr lang="en-US" b="0" dirty="0">
              <a:solidFill>
                <a:srgbClr val="CCCCCC"/>
              </a:solidFill>
              <a:latin typeface="Consolas"/>
              <a:cs typeface="Calibri"/>
            </a:rPr>
            <a:t>]</a:t>
          </a:r>
        </a:p>
      </dgm:t>
    </dgm:pt>
    <dgm:pt modelId="{28B5DA6F-F48C-47BB-8645-1233ADFC325C}" type="parTrans" cxnId="{EB5BFA69-F544-4569-B97C-90980BF17841}">
      <dgm:prSet/>
      <dgm:spPr/>
    </dgm:pt>
    <dgm:pt modelId="{B17A07F7-4ED5-49E9-B25D-254C3068F430}" type="sibTrans" cxnId="{EB5BFA69-F544-4569-B97C-90980BF17841}">
      <dgm:prSet/>
      <dgm:spPr/>
    </dgm:pt>
    <dgm:pt modelId="{7745B907-138E-46B2-B1F3-69B0963AE457}" type="pres">
      <dgm:prSet presAssocID="{6C9E5AF5-1478-4B9B-875F-5AB2DF4B10C8}" presName="linear" presStyleCnt="0">
        <dgm:presLayoutVars>
          <dgm:animLvl val="lvl"/>
          <dgm:resizeHandles val="exact"/>
        </dgm:presLayoutVars>
      </dgm:prSet>
      <dgm:spPr/>
    </dgm:pt>
    <dgm:pt modelId="{5F9CCD05-B7E5-4B8B-8907-A304BFEE98F0}" type="pres">
      <dgm:prSet presAssocID="{46A89A17-3DDC-4945-8D82-A43A8C103E9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6D7868C-5346-4522-A2EF-085072F978DF}" type="pres">
      <dgm:prSet presAssocID="{46A89A17-3DDC-4945-8D82-A43A8C103E9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3A85E05-3A9C-4E09-9053-F9ED725F404C}" type="presOf" srcId="{798A0446-9901-4606-AC6E-D7C5C0BCB7E9}" destId="{66D7868C-5346-4522-A2EF-085072F978DF}" srcOrd="0" destOrd="0" presId="urn:microsoft.com/office/officeart/2005/8/layout/vList2"/>
    <dgm:cxn modelId="{E1BBBD2F-107E-457E-8C53-1DD33017A388}" srcId="{6C9E5AF5-1478-4B9B-875F-5AB2DF4B10C8}" destId="{46A89A17-3DDC-4945-8D82-A43A8C103E91}" srcOrd="0" destOrd="0" parTransId="{B511FC39-6C17-46DD-8587-37D0E96B4A81}" sibTransId="{41E4202A-8B23-4FB2-B550-4EEF3F0D01CE}"/>
    <dgm:cxn modelId="{66E31D5F-7CD4-48A0-B329-6D640F874DF4}" type="presOf" srcId="{6C9E5AF5-1478-4B9B-875F-5AB2DF4B10C8}" destId="{7745B907-138E-46B2-B1F3-69B0963AE457}" srcOrd="0" destOrd="0" presId="urn:microsoft.com/office/officeart/2005/8/layout/vList2"/>
    <dgm:cxn modelId="{EB5BFA69-F544-4569-B97C-90980BF17841}" srcId="{46A89A17-3DDC-4945-8D82-A43A8C103E91}" destId="{798A0446-9901-4606-AC6E-D7C5C0BCB7E9}" srcOrd="0" destOrd="0" parTransId="{28B5DA6F-F48C-47BB-8645-1233ADFC325C}" sibTransId="{B17A07F7-4ED5-49E9-B25D-254C3068F430}"/>
    <dgm:cxn modelId="{4487167F-6C45-4A7D-8766-576D067ECB99}" srcId="{46A89A17-3DDC-4945-8D82-A43A8C103E91}" destId="{11A9EF83-79C7-4F8C-AB0B-2D4377D32494}" srcOrd="1" destOrd="0" parTransId="{FB4D3FEE-0691-40EE-905C-298EE479154E}" sibTransId="{9D266BB4-B420-4D8C-9C4A-FE6A185929C9}"/>
    <dgm:cxn modelId="{0688A0B0-6E62-411E-B7DB-8163AB54EDDB}" type="presOf" srcId="{46A89A17-3DDC-4945-8D82-A43A8C103E91}" destId="{5F9CCD05-B7E5-4B8B-8907-A304BFEE98F0}" srcOrd="0" destOrd="0" presId="urn:microsoft.com/office/officeart/2005/8/layout/vList2"/>
    <dgm:cxn modelId="{7A49ADE4-7424-4EBA-8337-4212ED9F05EB}" type="presOf" srcId="{11A9EF83-79C7-4F8C-AB0B-2D4377D32494}" destId="{66D7868C-5346-4522-A2EF-085072F978DF}" srcOrd="0" destOrd="1" presId="urn:microsoft.com/office/officeart/2005/8/layout/vList2"/>
    <dgm:cxn modelId="{DB0DFE9A-D0C1-40F2-865C-94994D2404F7}" type="presParOf" srcId="{7745B907-138E-46B2-B1F3-69B0963AE457}" destId="{5F9CCD05-B7E5-4B8B-8907-A304BFEE98F0}" srcOrd="0" destOrd="0" presId="urn:microsoft.com/office/officeart/2005/8/layout/vList2"/>
    <dgm:cxn modelId="{C1A7DA90-CC3F-45ED-9F7B-7F48519C4ACE}" type="presParOf" srcId="{7745B907-138E-46B2-B1F3-69B0963AE457}" destId="{66D7868C-5346-4522-A2EF-085072F978D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9E5AF5-1478-4B9B-875F-5AB2DF4B10C8}" type="doc">
      <dgm:prSet loTypeId="urn:microsoft.com/office/officeart/2005/8/layout/matrix2" loCatId="matrix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8F20D96-67DE-4C91-8956-5BC8E65F8E50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Recursive Feature Elimination used to select top 10 features</a:t>
          </a:r>
          <a:endParaRPr lang="en-US" dirty="0"/>
        </a:p>
      </dgm:t>
    </dgm:pt>
    <dgm:pt modelId="{BD00EBFE-54A8-43BE-8667-BEB6627FAC57}" type="parTrans" cxnId="{9956FC6B-9A75-42B5-A66A-9C2A227D6766}">
      <dgm:prSet/>
      <dgm:spPr/>
      <dgm:t>
        <a:bodyPr/>
        <a:lstStyle/>
        <a:p>
          <a:endParaRPr lang="en-US"/>
        </a:p>
      </dgm:t>
    </dgm:pt>
    <dgm:pt modelId="{C8BFF68F-A5C9-4AF3-9009-94DA2D1E1136}" type="sibTrans" cxnId="{9956FC6B-9A75-42B5-A66A-9C2A227D6766}">
      <dgm:prSet/>
      <dgm:spPr/>
      <dgm:t>
        <a:bodyPr/>
        <a:lstStyle/>
        <a:p>
          <a:endParaRPr lang="en-US"/>
        </a:p>
      </dgm:t>
    </dgm:pt>
    <dgm:pt modelId="{088ACDDD-CD70-4E9F-9B1F-9FE4F9FB785E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Features are removed and the model is re-trained to evaluate largest contributors</a:t>
          </a:r>
          <a:endParaRPr lang="en-US" dirty="0"/>
        </a:p>
      </dgm:t>
    </dgm:pt>
    <dgm:pt modelId="{565A6FF0-58B4-456B-9971-A0CEC6F31C88}" type="parTrans" cxnId="{73A087AA-9046-4CFE-9A75-39AA81A67D4B}">
      <dgm:prSet/>
      <dgm:spPr/>
      <dgm:t>
        <a:bodyPr/>
        <a:lstStyle/>
        <a:p>
          <a:endParaRPr lang="en-US"/>
        </a:p>
      </dgm:t>
    </dgm:pt>
    <dgm:pt modelId="{A3580EA9-10F2-4D21-B6AB-73773BE08288}" type="sibTrans" cxnId="{73A087AA-9046-4CFE-9A75-39AA81A67D4B}">
      <dgm:prSet/>
      <dgm:spPr/>
      <dgm:t>
        <a:bodyPr/>
        <a:lstStyle/>
        <a:p>
          <a:endParaRPr lang="en-US"/>
        </a:p>
      </dgm:t>
    </dgm:pt>
    <dgm:pt modelId="{EFBFA566-5858-410F-95A2-305B7A8C098E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Top Features are ranked by Importance</a:t>
          </a:r>
        </a:p>
      </dgm:t>
    </dgm:pt>
    <dgm:pt modelId="{8859EDD8-44ED-4382-8FF6-1557A7DD22D6}" type="parTrans" cxnId="{4F2B7EAA-112C-45B6-9681-F7F0530724BB}">
      <dgm:prSet/>
      <dgm:spPr/>
    </dgm:pt>
    <dgm:pt modelId="{B98DC574-D290-4F42-8310-859BCC9089CB}" type="sibTrans" cxnId="{4F2B7EAA-112C-45B6-9681-F7F0530724BB}">
      <dgm:prSet/>
      <dgm:spPr/>
    </dgm:pt>
    <dgm:pt modelId="{BF8992D4-46F3-4799-8CAC-7DBC46F8BE31}">
      <dgm:prSet phldr="0"/>
      <dgm:spPr/>
      <dgm:t>
        <a:bodyPr/>
        <a:lstStyle/>
        <a:p>
          <a:pPr rtl="0"/>
          <a:r>
            <a:rPr lang="en-US" dirty="0">
              <a:latin typeface="Calibri"/>
              <a:cs typeface="Calibri"/>
            </a:rPr>
            <a:t>The absolute value of the derived feature coefficient</a:t>
          </a:r>
        </a:p>
      </dgm:t>
    </dgm:pt>
    <dgm:pt modelId="{76F4B859-2930-4A88-8920-39D05AD825CC}" type="parTrans" cxnId="{E3A9FA61-0D22-416C-80E1-29A836A4AD68}">
      <dgm:prSet/>
      <dgm:spPr/>
    </dgm:pt>
    <dgm:pt modelId="{22750962-0D48-4A31-8774-1B21EF17612D}" type="sibTrans" cxnId="{E3A9FA61-0D22-416C-80E1-29A836A4AD68}">
      <dgm:prSet/>
      <dgm:spPr/>
    </dgm:pt>
    <dgm:pt modelId="{B0F50607-5BF4-4E7A-8D9E-DB2F1F48F57D}">
      <dgm:prSet phldr="0"/>
      <dgm:spPr/>
      <dgm:t>
        <a:bodyPr/>
        <a:lstStyle/>
        <a:p>
          <a:pPr rtl="0"/>
          <a:r>
            <a:rPr lang="en-US" dirty="0">
              <a:latin typeface="Calibri"/>
              <a:cs typeface="Calibri"/>
            </a:rPr>
            <a:t>Raw percentage stats have positive coefs</a:t>
          </a:r>
        </a:p>
      </dgm:t>
    </dgm:pt>
    <dgm:pt modelId="{B92865E8-04E3-4B47-90E4-7B0A06E87F0F}" type="parTrans" cxnId="{6C58D502-D92F-403D-8432-9BA23E3BAB13}">
      <dgm:prSet/>
      <dgm:spPr/>
    </dgm:pt>
    <dgm:pt modelId="{AADB5612-CC64-4AC8-AD2A-8381383F180A}" type="sibTrans" cxnId="{6C58D502-D92F-403D-8432-9BA23E3BAB13}">
      <dgm:prSet/>
      <dgm:spPr/>
    </dgm:pt>
    <dgm:pt modelId="{E009F354-A9FF-4206-BD9B-66817F4DEBC0}">
      <dgm:prSet phldr="0"/>
      <dgm:spPr/>
      <dgm:t>
        <a:bodyPr/>
        <a:lstStyle/>
        <a:p>
          <a:pPr rtl="0"/>
          <a:r>
            <a:rPr lang="en-US" dirty="0">
              <a:latin typeface="Calibri"/>
              <a:cs typeface="Calibri"/>
            </a:rPr>
            <a:t>Conversely, total points and true shooting skewed negative</a:t>
          </a:r>
        </a:p>
      </dgm:t>
    </dgm:pt>
    <dgm:pt modelId="{A7B3CDD9-19B3-40EC-939E-6AB468F90D0C}" type="parTrans" cxnId="{390F2C5F-1F71-47CC-9B54-3E14510AC102}">
      <dgm:prSet/>
      <dgm:spPr/>
    </dgm:pt>
    <dgm:pt modelId="{427869A9-896B-4E83-8D5E-32ACA866D0CF}" type="sibTrans" cxnId="{390F2C5F-1F71-47CC-9B54-3E14510AC102}">
      <dgm:prSet/>
      <dgm:spPr/>
    </dgm:pt>
    <dgm:pt modelId="{BE8E97F1-EA1F-4D34-8E45-D572F8E2240D}">
      <dgm:prSet phldr="0"/>
      <dgm:spPr/>
      <dgm:t>
        <a:bodyPr/>
        <a:lstStyle/>
        <a:p>
          <a:pPr rtl="0"/>
          <a:r>
            <a:rPr lang="en-US" dirty="0">
              <a:latin typeface="Calibri"/>
              <a:cs typeface="Calibri"/>
            </a:rPr>
            <a:t>Chosen features suggest relevance of 3-pt volume/location</a:t>
          </a:r>
        </a:p>
      </dgm:t>
    </dgm:pt>
    <dgm:pt modelId="{BDCBBCB3-A1BF-4E96-B2A0-3E4CDD3EF59C}" type="parTrans" cxnId="{53C4CC69-96BB-4732-B0D8-6D35643EE94D}">
      <dgm:prSet/>
      <dgm:spPr/>
    </dgm:pt>
    <dgm:pt modelId="{8FCC470E-A03F-4CC1-BA5D-D5B081C96615}" type="sibTrans" cxnId="{53C4CC69-96BB-4732-B0D8-6D35643EE94D}">
      <dgm:prSet/>
      <dgm:spPr/>
    </dgm:pt>
    <dgm:pt modelId="{EC01D726-FB33-4747-AB65-EBD6C7947DA6}">
      <dgm:prSet phldr="0"/>
      <dgm:spPr/>
      <dgm:t>
        <a:bodyPr/>
        <a:lstStyle/>
        <a:p>
          <a:pPr rtl="0"/>
          <a:r>
            <a:rPr lang="en-US" dirty="0">
              <a:latin typeface="Calibri"/>
              <a:cs typeface="Calibri"/>
            </a:rPr>
            <a:t>No additional shot volume statistics were selected</a:t>
          </a:r>
        </a:p>
      </dgm:t>
    </dgm:pt>
    <dgm:pt modelId="{B4BC65DF-7685-4A72-93E1-292CB2AD179F}" type="parTrans" cxnId="{03FFD59A-8FB8-4B96-87D6-264DFE2110E0}">
      <dgm:prSet/>
      <dgm:spPr/>
    </dgm:pt>
    <dgm:pt modelId="{E47B106C-E631-45E0-8D26-B3B7DF7FDE95}" type="sibTrans" cxnId="{03FFD59A-8FB8-4B96-87D6-264DFE2110E0}">
      <dgm:prSet/>
      <dgm:spPr/>
    </dgm:pt>
    <dgm:pt modelId="{20230223-5B2D-48BF-BD84-20C8C3CF6D1F}" type="pres">
      <dgm:prSet presAssocID="{6C9E5AF5-1478-4B9B-875F-5AB2DF4B10C8}" presName="matrix" presStyleCnt="0">
        <dgm:presLayoutVars>
          <dgm:chMax val="1"/>
          <dgm:dir/>
          <dgm:resizeHandles val="exact"/>
        </dgm:presLayoutVars>
      </dgm:prSet>
      <dgm:spPr/>
    </dgm:pt>
    <dgm:pt modelId="{1DA6E687-C932-44FE-B9FB-9BF94A19D035}" type="pres">
      <dgm:prSet presAssocID="{6C9E5AF5-1478-4B9B-875F-5AB2DF4B10C8}" presName="axisShape" presStyleLbl="bgShp" presStyleIdx="0" presStyleCnt="1"/>
      <dgm:spPr/>
    </dgm:pt>
    <dgm:pt modelId="{295D36E7-F397-41CF-83B2-B715734434E9}" type="pres">
      <dgm:prSet presAssocID="{6C9E5AF5-1478-4B9B-875F-5AB2DF4B10C8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ED20DFC-022A-4477-883C-707A22BA9A41}" type="pres">
      <dgm:prSet presAssocID="{6C9E5AF5-1478-4B9B-875F-5AB2DF4B10C8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DA4DE45-9932-43A5-8B66-7904DDF42B61}" type="pres">
      <dgm:prSet presAssocID="{6C9E5AF5-1478-4B9B-875F-5AB2DF4B10C8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4C32BEF-4645-4F61-AC47-0287B927EFD5}" type="pres">
      <dgm:prSet presAssocID="{6C9E5AF5-1478-4B9B-875F-5AB2DF4B10C8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C58D502-D92F-403D-8432-9BA23E3BAB13}" srcId="{6C9E5AF5-1478-4B9B-875F-5AB2DF4B10C8}" destId="{B0F50607-5BF4-4E7A-8D9E-DB2F1F48F57D}" srcOrd="2" destOrd="0" parTransId="{B92865E8-04E3-4B47-90E4-7B0A06E87F0F}" sibTransId="{AADB5612-CC64-4AC8-AD2A-8381383F180A}"/>
    <dgm:cxn modelId="{32E7AF17-A32D-404B-9CC4-DEC57C6F2C2A}" type="presOf" srcId="{BF8992D4-46F3-4799-8CAC-7DBC46F8BE31}" destId="{4ED20DFC-022A-4477-883C-707A22BA9A41}" srcOrd="0" destOrd="1" presId="urn:microsoft.com/office/officeart/2005/8/layout/matrix2"/>
    <dgm:cxn modelId="{390F2C5F-1F71-47CC-9B54-3E14510AC102}" srcId="{B0F50607-5BF4-4E7A-8D9E-DB2F1F48F57D}" destId="{E009F354-A9FF-4206-BD9B-66817F4DEBC0}" srcOrd="0" destOrd="0" parTransId="{A7B3CDD9-19B3-40EC-939E-6AB468F90D0C}" sibTransId="{427869A9-896B-4E83-8D5E-32ACA866D0CF}"/>
    <dgm:cxn modelId="{E3A9FA61-0D22-416C-80E1-29A836A4AD68}" srcId="{EFBFA566-5858-410F-95A2-305B7A8C098E}" destId="{BF8992D4-46F3-4799-8CAC-7DBC46F8BE31}" srcOrd="0" destOrd="0" parTransId="{76F4B859-2930-4A88-8920-39D05AD825CC}" sibTransId="{22750962-0D48-4A31-8774-1B21EF17612D}"/>
    <dgm:cxn modelId="{C1D18E62-5034-4271-8BA1-DF2E48DBE76E}" type="presOf" srcId="{E009F354-A9FF-4206-BD9B-66817F4DEBC0}" destId="{5DA4DE45-9932-43A5-8B66-7904DDF42B61}" srcOrd="0" destOrd="1" presId="urn:microsoft.com/office/officeart/2005/8/layout/matrix2"/>
    <dgm:cxn modelId="{53C4CC69-96BB-4732-B0D8-6D35643EE94D}" srcId="{6C9E5AF5-1478-4B9B-875F-5AB2DF4B10C8}" destId="{BE8E97F1-EA1F-4D34-8E45-D572F8E2240D}" srcOrd="3" destOrd="0" parTransId="{BDCBBCB3-A1BF-4E96-B2A0-3E4CDD3EF59C}" sibTransId="{8FCC470E-A03F-4CC1-BA5D-D5B081C96615}"/>
    <dgm:cxn modelId="{9956FC6B-9A75-42B5-A66A-9C2A227D6766}" srcId="{6C9E5AF5-1478-4B9B-875F-5AB2DF4B10C8}" destId="{F8F20D96-67DE-4C91-8956-5BC8E65F8E50}" srcOrd="0" destOrd="0" parTransId="{BD00EBFE-54A8-43BE-8667-BEB6627FAC57}" sibTransId="{C8BFF68F-A5C9-4AF3-9009-94DA2D1E1136}"/>
    <dgm:cxn modelId="{FD982B6D-1788-49C8-8121-810687F86A01}" type="presOf" srcId="{F8F20D96-67DE-4C91-8956-5BC8E65F8E50}" destId="{295D36E7-F397-41CF-83B2-B715734434E9}" srcOrd="0" destOrd="0" presId="urn:microsoft.com/office/officeart/2005/8/layout/matrix2"/>
    <dgm:cxn modelId="{48649F53-1105-4349-A826-E01D25B04E1F}" type="presOf" srcId="{EC01D726-FB33-4747-AB65-EBD6C7947DA6}" destId="{D4C32BEF-4645-4F61-AC47-0287B927EFD5}" srcOrd="0" destOrd="1" presId="urn:microsoft.com/office/officeart/2005/8/layout/matrix2"/>
    <dgm:cxn modelId="{FC954D57-D215-4194-81EF-715AE9A1D750}" type="presOf" srcId="{B0F50607-5BF4-4E7A-8D9E-DB2F1F48F57D}" destId="{5DA4DE45-9932-43A5-8B66-7904DDF42B61}" srcOrd="0" destOrd="0" presId="urn:microsoft.com/office/officeart/2005/8/layout/matrix2"/>
    <dgm:cxn modelId="{3518D47A-2015-4620-B4B9-4072621FBC9D}" type="presOf" srcId="{EFBFA566-5858-410F-95A2-305B7A8C098E}" destId="{4ED20DFC-022A-4477-883C-707A22BA9A41}" srcOrd="0" destOrd="0" presId="urn:microsoft.com/office/officeart/2005/8/layout/matrix2"/>
    <dgm:cxn modelId="{03FFD59A-8FB8-4B96-87D6-264DFE2110E0}" srcId="{BE8E97F1-EA1F-4D34-8E45-D572F8E2240D}" destId="{EC01D726-FB33-4747-AB65-EBD6C7947DA6}" srcOrd="0" destOrd="0" parTransId="{B4BC65DF-7685-4A72-93E1-292CB2AD179F}" sibTransId="{E47B106C-E631-45E0-8D26-B3B7DF7FDE95}"/>
    <dgm:cxn modelId="{4F2B7EAA-112C-45B6-9681-F7F0530724BB}" srcId="{6C9E5AF5-1478-4B9B-875F-5AB2DF4B10C8}" destId="{EFBFA566-5858-410F-95A2-305B7A8C098E}" srcOrd="1" destOrd="0" parTransId="{8859EDD8-44ED-4382-8FF6-1557A7DD22D6}" sibTransId="{B98DC574-D290-4F42-8310-859BCC9089CB}"/>
    <dgm:cxn modelId="{73A087AA-9046-4CFE-9A75-39AA81A67D4B}" srcId="{F8F20D96-67DE-4C91-8956-5BC8E65F8E50}" destId="{088ACDDD-CD70-4E9F-9B1F-9FE4F9FB785E}" srcOrd="0" destOrd="0" parTransId="{565A6FF0-58B4-456B-9971-A0CEC6F31C88}" sibTransId="{A3580EA9-10F2-4D21-B6AB-73773BE08288}"/>
    <dgm:cxn modelId="{89443BBE-03AF-4B61-9444-88E528176B1C}" type="presOf" srcId="{6C9E5AF5-1478-4B9B-875F-5AB2DF4B10C8}" destId="{20230223-5B2D-48BF-BD84-20C8C3CF6D1F}" srcOrd="0" destOrd="0" presId="urn:microsoft.com/office/officeart/2005/8/layout/matrix2"/>
    <dgm:cxn modelId="{A9A1CDC1-6C93-45A2-9F79-2B515E7C02C4}" type="presOf" srcId="{BE8E97F1-EA1F-4D34-8E45-D572F8E2240D}" destId="{D4C32BEF-4645-4F61-AC47-0287B927EFD5}" srcOrd="0" destOrd="0" presId="urn:microsoft.com/office/officeart/2005/8/layout/matrix2"/>
    <dgm:cxn modelId="{89B837DA-AF09-45B6-BCD4-5421B9C6B5A0}" type="presOf" srcId="{088ACDDD-CD70-4E9F-9B1F-9FE4F9FB785E}" destId="{295D36E7-F397-41CF-83B2-B715734434E9}" srcOrd="0" destOrd="1" presId="urn:microsoft.com/office/officeart/2005/8/layout/matrix2"/>
    <dgm:cxn modelId="{9A1DD8F3-F6B3-466E-8559-75E6176E0ED6}" type="presParOf" srcId="{20230223-5B2D-48BF-BD84-20C8C3CF6D1F}" destId="{1DA6E687-C932-44FE-B9FB-9BF94A19D035}" srcOrd="0" destOrd="0" presId="urn:microsoft.com/office/officeart/2005/8/layout/matrix2"/>
    <dgm:cxn modelId="{C48BCC23-6885-4324-96A6-FE5823D86CE5}" type="presParOf" srcId="{20230223-5B2D-48BF-BD84-20C8C3CF6D1F}" destId="{295D36E7-F397-41CF-83B2-B715734434E9}" srcOrd="1" destOrd="0" presId="urn:microsoft.com/office/officeart/2005/8/layout/matrix2"/>
    <dgm:cxn modelId="{D5B98E00-9796-4776-8439-2E1CD79F50D2}" type="presParOf" srcId="{20230223-5B2D-48BF-BD84-20C8C3CF6D1F}" destId="{4ED20DFC-022A-4477-883C-707A22BA9A41}" srcOrd="2" destOrd="0" presId="urn:microsoft.com/office/officeart/2005/8/layout/matrix2"/>
    <dgm:cxn modelId="{83650570-1F39-4CC2-9367-E0BDB90CB4FC}" type="presParOf" srcId="{20230223-5B2D-48BF-BD84-20C8C3CF6D1F}" destId="{5DA4DE45-9932-43A5-8B66-7904DDF42B61}" srcOrd="3" destOrd="0" presId="urn:microsoft.com/office/officeart/2005/8/layout/matrix2"/>
    <dgm:cxn modelId="{F6F85D77-E115-4A73-85CF-5AABCC4A9383}" type="presParOf" srcId="{20230223-5B2D-48BF-BD84-20C8C3CF6D1F}" destId="{D4C32BEF-4645-4F61-AC47-0287B927EFD5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3CDA0D-7C29-4E83-9E15-47CDE7BAE0EE}">
      <dsp:nvSpPr>
        <dsp:cNvPr id="0" name=""/>
        <dsp:cNvSpPr/>
      </dsp:nvSpPr>
      <dsp:spPr>
        <a:xfrm>
          <a:off x="566827" y="2875"/>
          <a:ext cx="1998660" cy="10695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Shooting trends and statistics for the first two Calendar months of the season</a:t>
          </a:r>
        </a:p>
      </dsp:txBody>
      <dsp:txXfrm>
        <a:off x="598152" y="34200"/>
        <a:ext cx="1936010" cy="1006867"/>
      </dsp:txXfrm>
    </dsp:sp>
    <dsp:sp modelId="{4AE7BFA7-F9EE-4FD5-941A-B4A8275CEF99}">
      <dsp:nvSpPr>
        <dsp:cNvPr id="0" name=""/>
        <dsp:cNvSpPr/>
      </dsp:nvSpPr>
      <dsp:spPr>
        <a:xfrm rot="5400000">
          <a:off x="1365623" y="1099130"/>
          <a:ext cx="401068" cy="4812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421772" y="1139237"/>
        <a:ext cx="288770" cy="280748"/>
      </dsp:txXfrm>
    </dsp:sp>
    <dsp:sp modelId="{79B74AFC-4F16-4B29-853C-EA2583159207}">
      <dsp:nvSpPr>
        <dsp:cNvPr id="0" name=""/>
        <dsp:cNvSpPr/>
      </dsp:nvSpPr>
      <dsp:spPr>
        <a:xfrm>
          <a:off x="566827" y="1607150"/>
          <a:ext cx="1998660" cy="1069517"/>
        </a:xfrm>
        <a:prstGeom prst="roundRect">
          <a:avLst>
            <a:gd name="adj" fmla="val 10000"/>
          </a:avLst>
        </a:prstGeom>
        <a:solidFill>
          <a:schemeClr val="accent2">
            <a:hueOff val="-1036716"/>
            <a:satOff val="-5484"/>
            <a:lumOff val="-209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Only 108 players</a:t>
          </a:r>
          <a:r>
            <a:rPr lang="en-US" sz="1300" kern="1200" dirty="0">
              <a:latin typeface="Calibri Light" panose="020F0302020204030204"/>
            </a:rPr>
            <a:t>, fair distribution in 3pt ability</a:t>
          </a:r>
          <a:br>
            <a:rPr lang="en-US" sz="1300" kern="1200" dirty="0">
              <a:latin typeface="Calibri Light" panose="020F0302020204030204"/>
            </a:rPr>
          </a:br>
          <a:r>
            <a:rPr lang="en-US" sz="1300" kern="1200" dirty="0"/>
            <a:t>(very small sample size)</a:t>
          </a:r>
        </a:p>
      </dsp:txBody>
      <dsp:txXfrm>
        <a:off x="598152" y="1638475"/>
        <a:ext cx="1936010" cy="1006867"/>
      </dsp:txXfrm>
    </dsp:sp>
    <dsp:sp modelId="{4AFC28A0-C078-4051-9850-D960294D424C}">
      <dsp:nvSpPr>
        <dsp:cNvPr id="0" name=""/>
        <dsp:cNvSpPr/>
      </dsp:nvSpPr>
      <dsp:spPr>
        <a:xfrm rot="5400000">
          <a:off x="1365623" y="2703406"/>
          <a:ext cx="401068" cy="4812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555074"/>
            <a:satOff val="-8227"/>
            <a:lumOff val="-313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421772" y="2743513"/>
        <a:ext cx="288770" cy="280748"/>
      </dsp:txXfrm>
    </dsp:sp>
    <dsp:sp modelId="{53CF0730-CFBD-46DF-831D-9A152CE74642}">
      <dsp:nvSpPr>
        <dsp:cNvPr id="0" name=""/>
        <dsp:cNvSpPr/>
      </dsp:nvSpPr>
      <dsp:spPr>
        <a:xfrm>
          <a:off x="566827" y="3211426"/>
          <a:ext cx="1998660" cy="1069517"/>
        </a:xfrm>
        <a:prstGeom prst="roundRect">
          <a:avLst>
            <a:gd name="adj" fmla="val 10000"/>
          </a:avLst>
        </a:prstGeom>
        <a:solidFill>
          <a:schemeClr val="accent2">
            <a:hueOff val="-2073432"/>
            <a:satOff val="-10969"/>
            <a:lumOff val="-418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Listed here are: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Col_0 -&gt; Labels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Col_1 -&gt; Predictive Target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Col_2-13 -&gt; Provided Features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Col_14-18 -&gt; Engineered Features</a:t>
          </a:r>
        </a:p>
      </dsp:txBody>
      <dsp:txXfrm>
        <a:off x="598152" y="3242751"/>
        <a:ext cx="1936010" cy="1006867"/>
      </dsp:txXfrm>
    </dsp:sp>
    <dsp:sp modelId="{09D963A1-F854-4B74-8651-306E79B5149E}">
      <dsp:nvSpPr>
        <dsp:cNvPr id="0" name=""/>
        <dsp:cNvSpPr/>
      </dsp:nvSpPr>
      <dsp:spPr>
        <a:xfrm rot="5400000">
          <a:off x="1365623" y="4307682"/>
          <a:ext cx="401068" cy="4812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421772" y="4347789"/>
        <a:ext cx="288770" cy="280748"/>
      </dsp:txXfrm>
    </dsp:sp>
    <dsp:sp modelId="{BF548BB0-E1F2-419D-9263-4BE43B802789}">
      <dsp:nvSpPr>
        <dsp:cNvPr id="0" name=""/>
        <dsp:cNvSpPr/>
      </dsp:nvSpPr>
      <dsp:spPr>
        <a:xfrm>
          <a:off x="566827" y="4815702"/>
          <a:ext cx="1998660" cy="1069517"/>
        </a:xfrm>
        <a:prstGeom prst="roundRect">
          <a:avLst>
            <a:gd name="adj" fmla="val 10000"/>
          </a:avLst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Total points contains small variance due to rounding in the base shooting statistics</a:t>
          </a:r>
        </a:p>
      </dsp:txBody>
      <dsp:txXfrm>
        <a:off x="598152" y="4847027"/>
        <a:ext cx="1936010" cy="10068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9CCD05-B7E5-4B8B-8907-A304BFEE98F0}">
      <dsp:nvSpPr>
        <dsp:cNvPr id="0" name=""/>
        <dsp:cNvSpPr/>
      </dsp:nvSpPr>
      <dsp:spPr>
        <a:xfrm>
          <a:off x="0" y="100345"/>
          <a:ext cx="3706762" cy="9149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latin typeface="Calibri Light" panose="020F0302020204030204"/>
            </a:rPr>
            <a:t>NetAvg</a:t>
          </a:r>
          <a:r>
            <a:rPr lang="en-US" sz="2300" kern="1200" dirty="0">
              <a:latin typeface="Calibri Light" panose="020F0302020204030204"/>
            </a:rPr>
            <a:t> and </a:t>
          </a:r>
          <a:r>
            <a:rPr lang="en-US" sz="2300" kern="1200" dirty="0" err="1">
              <a:latin typeface="Calibri Light" panose="020F0302020204030204"/>
            </a:rPr>
            <a:t>TrueShooting</a:t>
          </a:r>
          <a:r>
            <a:rPr lang="en-US" sz="2300" kern="1200" dirty="0">
              <a:latin typeface="Calibri Light" panose="020F0302020204030204"/>
            </a:rPr>
            <a:t> % calculated from raw stats</a:t>
          </a:r>
          <a:endParaRPr lang="en-US" sz="2300" kern="1200" dirty="0"/>
        </a:p>
      </dsp:txBody>
      <dsp:txXfrm>
        <a:off x="44664" y="145009"/>
        <a:ext cx="3617434" cy="825612"/>
      </dsp:txXfrm>
    </dsp:sp>
    <dsp:sp modelId="{66D7868C-5346-4522-A2EF-085072F978DF}">
      <dsp:nvSpPr>
        <dsp:cNvPr id="0" name=""/>
        <dsp:cNvSpPr/>
      </dsp:nvSpPr>
      <dsp:spPr>
        <a:xfrm>
          <a:off x="0" y="1015286"/>
          <a:ext cx="3706762" cy="285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690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 err="1">
              <a:latin typeface="Calibri"/>
              <a:cs typeface="Calibri"/>
            </a:rPr>
            <a:t>NetAvg</a:t>
          </a:r>
          <a:r>
            <a:rPr lang="en-US" sz="1800" b="1" kern="1200" dirty="0">
              <a:latin typeface="Calibri"/>
              <a:cs typeface="Calibri"/>
            </a:rPr>
            <a:t> Formula: </a:t>
          </a:r>
          <a:br>
            <a:rPr lang="en-US" sz="1800" b="1" kern="1200" dirty="0">
              <a:latin typeface="Calibri"/>
              <a:cs typeface="Calibri"/>
            </a:rPr>
          </a:br>
          <a:r>
            <a:rPr lang="en-US" sz="1800" b="0" kern="1200" dirty="0" err="1">
              <a:latin typeface="Calibri"/>
              <a:cs typeface="Calibri"/>
            </a:rPr>
            <a:t>CountShotType</a:t>
          </a:r>
          <a:r>
            <a:rPr lang="en-US" sz="1800" b="0" kern="1200" dirty="0">
              <a:latin typeface="Calibri"/>
              <a:cs typeface="Calibri"/>
            </a:rPr>
            <a:t> * %</a:t>
          </a:r>
          <a:r>
            <a:rPr lang="en-US" sz="1800" b="0" kern="1200" dirty="0" err="1">
              <a:latin typeface="Calibri"/>
              <a:cs typeface="Calibri"/>
            </a:rPr>
            <a:t>ShotType</a:t>
          </a:r>
          <a:r>
            <a:rPr lang="en-US" sz="1800" b="0" kern="1200" dirty="0">
              <a:latin typeface="Calibri"/>
              <a:cs typeface="Calibri"/>
            </a:rPr>
            <a:t> for type in </a:t>
          </a:r>
          <a:r>
            <a:rPr lang="en-US" sz="1800" b="0" kern="1200" dirty="0">
              <a:solidFill>
                <a:srgbClr val="CCCCCC"/>
              </a:solidFill>
              <a:latin typeface="Consolas"/>
              <a:cs typeface="Calibri"/>
            </a:rPr>
            <a:t>[</a:t>
          </a:r>
          <a:r>
            <a:rPr lang="en-US" sz="1800" b="0" kern="1200" dirty="0">
              <a:solidFill>
                <a:srgbClr val="CE9178"/>
              </a:solidFill>
              <a:latin typeface="Consolas"/>
              <a:cs typeface="Calibri"/>
            </a:rPr>
            <a:t>'lwr_paint'</a:t>
          </a:r>
          <a:r>
            <a:rPr lang="en-US" sz="1800" b="0" kern="1200" dirty="0">
              <a:solidFill>
                <a:srgbClr val="CCCCCC"/>
              </a:solidFill>
              <a:latin typeface="Consolas"/>
              <a:cs typeface="Calibri"/>
            </a:rPr>
            <a:t>, </a:t>
          </a:r>
          <a:r>
            <a:rPr lang="en-US" sz="1800" b="0" kern="1200" dirty="0">
              <a:solidFill>
                <a:srgbClr val="CE9178"/>
              </a:solidFill>
              <a:latin typeface="Consolas"/>
              <a:cs typeface="Calibri"/>
            </a:rPr>
            <a:t>'upr_paint'</a:t>
          </a:r>
          <a:r>
            <a:rPr lang="en-US" sz="1800" b="0" kern="1200" dirty="0">
              <a:solidFill>
                <a:srgbClr val="CCCCCC"/>
              </a:solidFill>
              <a:latin typeface="Consolas"/>
              <a:cs typeface="Calibri"/>
            </a:rPr>
            <a:t>, </a:t>
          </a:r>
          <a:r>
            <a:rPr lang="en-US" sz="1800" b="0" kern="1200" dirty="0">
              <a:solidFill>
                <a:srgbClr val="CE9178"/>
              </a:solidFill>
              <a:latin typeface="Consolas"/>
              <a:cs typeface="Calibri"/>
            </a:rPr>
            <a:t>'mid'</a:t>
          </a:r>
          <a:r>
            <a:rPr lang="en-US" sz="1800" b="0" kern="1200" dirty="0">
              <a:solidFill>
                <a:srgbClr val="CCCCCC"/>
              </a:solidFill>
              <a:latin typeface="Consolas"/>
              <a:cs typeface="Calibri"/>
            </a:rPr>
            <a:t>, </a:t>
          </a:r>
          <a:r>
            <a:rPr lang="en-US" sz="1800" b="0" kern="1200" dirty="0">
              <a:solidFill>
                <a:srgbClr val="CE9178"/>
              </a:solidFill>
              <a:latin typeface="Consolas"/>
              <a:cs typeface="Calibri"/>
            </a:rPr>
            <a:t>'three_non_cnr'</a:t>
          </a:r>
          <a:r>
            <a:rPr lang="en-US" sz="1800" b="0" kern="1200" dirty="0">
              <a:solidFill>
                <a:srgbClr val="CCCCCC"/>
              </a:solidFill>
              <a:latin typeface="Consolas"/>
              <a:cs typeface="Calibri"/>
            </a:rPr>
            <a:t>, </a:t>
          </a:r>
          <a:r>
            <a:rPr lang="en-US" sz="1800" b="0" kern="1200" dirty="0">
              <a:solidFill>
                <a:srgbClr val="CE9178"/>
              </a:solidFill>
              <a:latin typeface="Consolas"/>
              <a:cs typeface="Calibri"/>
            </a:rPr>
            <a:t>'three_cnr'</a:t>
          </a:r>
          <a:r>
            <a:rPr lang="en-US" sz="1800" b="0" kern="1200" dirty="0">
              <a:solidFill>
                <a:srgbClr val="CCCCCC"/>
              </a:solidFill>
              <a:latin typeface="Consolas"/>
              <a:cs typeface="Calibri"/>
            </a:rPr>
            <a:t>, </a:t>
          </a:r>
          <a:r>
            <a:rPr lang="en-US" sz="1800" b="0" kern="1200" dirty="0">
              <a:solidFill>
                <a:srgbClr val="CE9178"/>
              </a:solidFill>
              <a:latin typeface="Consolas"/>
              <a:cs typeface="Calibri"/>
            </a:rPr>
            <a:t>'ft'</a:t>
          </a:r>
          <a:r>
            <a:rPr lang="en-US" sz="1800" b="0" kern="1200" dirty="0">
              <a:solidFill>
                <a:srgbClr val="CCCCCC"/>
              </a:solidFill>
              <a:latin typeface="Consolas"/>
              <a:cs typeface="Calibri"/>
            </a:rPr>
            <a:t>]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latin typeface="Calibri"/>
              <a:cs typeface="Calibri"/>
            </a:rPr>
            <a:t>TS% Formula:</a:t>
          </a:r>
          <a:r>
            <a:rPr lang="en-US" sz="1800" kern="1200" dirty="0">
              <a:latin typeface="Calibri"/>
              <a:cs typeface="Calibri"/>
            </a:rPr>
            <a:t> </a:t>
          </a:r>
          <a:br>
            <a:rPr lang="en-US" sz="1800" kern="1200" dirty="0">
              <a:latin typeface="Calibri"/>
              <a:cs typeface="Calibri"/>
            </a:rPr>
          </a:br>
          <a:r>
            <a:rPr lang="en-US" sz="1800" kern="1200" dirty="0">
              <a:latin typeface="Calibri"/>
              <a:cs typeface="Calibri"/>
            </a:rPr>
            <a:t>0.5*(Total Points)/[(Total Field Goal Attempts) + 0.44*(Total Free Throw Attempts)]</a:t>
          </a:r>
          <a:br>
            <a:rPr lang="en-US" sz="1800" kern="1200" dirty="0"/>
          </a:br>
          <a:endParaRPr lang="en-US" sz="1800" kern="1200" dirty="0">
            <a:solidFill>
              <a:srgbClr val="010000"/>
            </a:solidFill>
            <a:latin typeface="Calibri Light" panose="020F0302020204030204"/>
          </a:endParaRPr>
        </a:p>
      </dsp:txBody>
      <dsp:txXfrm>
        <a:off x="0" y="1015286"/>
        <a:ext cx="3706762" cy="28566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6E687-C932-44FE-B9FB-9BF94A19D035}">
      <dsp:nvSpPr>
        <dsp:cNvPr id="0" name=""/>
        <dsp:cNvSpPr/>
      </dsp:nvSpPr>
      <dsp:spPr>
        <a:xfrm>
          <a:off x="470134" y="0"/>
          <a:ext cx="4401725" cy="4401725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95D36E7-F397-41CF-83B2-B715734434E9}">
      <dsp:nvSpPr>
        <dsp:cNvPr id="0" name=""/>
        <dsp:cNvSpPr/>
      </dsp:nvSpPr>
      <dsp:spPr>
        <a:xfrm>
          <a:off x="756247" y="286112"/>
          <a:ext cx="1760690" cy="176069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libri Light" panose="020F0302020204030204"/>
            </a:rPr>
            <a:t>Recursive Feature Elimination used to select top 10 features</a:t>
          </a:r>
          <a:endParaRPr lang="en-US" sz="1400" kern="120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Calibri Light" panose="020F0302020204030204"/>
            </a:rPr>
            <a:t>Features are removed and the model is re-trained to evaluate largest contributors</a:t>
          </a:r>
          <a:endParaRPr lang="en-US" sz="1100" kern="1200" dirty="0"/>
        </a:p>
      </dsp:txBody>
      <dsp:txXfrm>
        <a:off x="842197" y="372062"/>
        <a:ext cx="1588790" cy="1588790"/>
      </dsp:txXfrm>
    </dsp:sp>
    <dsp:sp modelId="{4ED20DFC-022A-4477-883C-707A22BA9A41}">
      <dsp:nvSpPr>
        <dsp:cNvPr id="0" name=""/>
        <dsp:cNvSpPr/>
      </dsp:nvSpPr>
      <dsp:spPr>
        <a:xfrm>
          <a:off x="2825057" y="286112"/>
          <a:ext cx="1760690" cy="1760690"/>
        </a:xfrm>
        <a:prstGeom prst="roundRect">
          <a:avLst/>
        </a:prstGeom>
        <a:gradFill rotWithShape="0">
          <a:gsLst>
            <a:gs pos="0">
              <a:schemeClr val="accent2">
                <a:hueOff val="-1036716"/>
                <a:satOff val="-5484"/>
                <a:lumOff val="-2091"/>
                <a:alphaOff val="0"/>
                <a:tint val="98000"/>
                <a:lumMod val="100000"/>
              </a:schemeClr>
            </a:gs>
            <a:gs pos="100000">
              <a:schemeClr val="accent2">
                <a:hueOff val="-1036716"/>
                <a:satOff val="-5484"/>
                <a:lumOff val="-2091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"/>
              <a:cs typeface="Calibri"/>
            </a:rPr>
            <a:t>Top Features are ranked by Importance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Calibri"/>
              <a:cs typeface="Calibri"/>
            </a:rPr>
            <a:t>The absolute value of the derived feature coefficient</a:t>
          </a:r>
        </a:p>
      </dsp:txBody>
      <dsp:txXfrm>
        <a:off x="2911007" y="372062"/>
        <a:ext cx="1588790" cy="1588790"/>
      </dsp:txXfrm>
    </dsp:sp>
    <dsp:sp modelId="{5DA4DE45-9932-43A5-8B66-7904DDF42B61}">
      <dsp:nvSpPr>
        <dsp:cNvPr id="0" name=""/>
        <dsp:cNvSpPr/>
      </dsp:nvSpPr>
      <dsp:spPr>
        <a:xfrm>
          <a:off x="756247" y="2354922"/>
          <a:ext cx="1760690" cy="1760690"/>
        </a:xfrm>
        <a:prstGeom prst="roundRect">
          <a:avLst/>
        </a:prstGeom>
        <a:gradFill rotWithShape="0">
          <a:gsLst>
            <a:gs pos="0">
              <a:schemeClr val="accent2">
                <a:hueOff val="-2073432"/>
                <a:satOff val="-10969"/>
                <a:lumOff val="-4183"/>
                <a:alphaOff val="0"/>
                <a:tint val="98000"/>
                <a:lumMod val="100000"/>
              </a:schemeClr>
            </a:gs>
            <a:gs pos="100000">
              <a:schemeClr val="accent2">
                <a:hueOff val="-2073432"/>
                <a:satOff val="-10969"/>
                <a:lumOff val="-4183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libri"/>
              <a:cs typeface="Calibri"/>
            </a:rPr>
            <a:t>Raw percentage stats have positive coefs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Calibri"/>
              <a:cs typeface="Calibri"/>
            </a:rPr>
            <a:t>Conversely, total points and true shooting skewed negative</a:t>
          </a:r>
        </a:p>
      </dsp:txBody>
      <dsp:txXfrm>
        <a:off x="842197" y="2440872"/>
        <a:ext cx="1588790" cy="1588790"/>
      </dsp:txXfrm>
    </dsp:sp>
    <dsp:sp modelId="{D4C32BEF-4645-4F61-AC47-0287B927EFD5}">
      <dsp:nvSpPr>
        <dsp:cNvPr id="0" name=""/>
        <dsp:cNvSpPr/>
      </dsp:nvSpPr>
      <dsp:spPr>
        <a:xfrm>
          <a:off x="2825057" y="2354922"/>
          <a:ext cx="1760690" cy="1760690"/>
        </a:xfrm>
        <a:prstGeom prst="roundRect">
          <a:avLst/>
        </a:prstGeom>
        <a:gradFill rotWithShape="0">
          <a:gsLst>
            <a:gs pos="0">
              <a:schemeClr val="accent2">
                <a:hueOff val="-3110148"/>
                <a:satOff val="-16453"/>
                <a:lumOff val="-6274"/>
                <a:alphaOff val="0"/>
                <a:tint val="98000"/>
                <a:lumMod val="100000"/>
              </a:schemeClr>
            </a:gs>
            <a:gs pos="100000">
              <a:schemeClr val="accent2">
                <a:hueOff val="-3110148"/>
                <a:satOff val="-16453"/>
                <a:lumOff val="-627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libri"/>
              <a:cs typeface="Calibri"/>
            </a:rPr>
            <a:t>Chosen features suggest relevance of 3-pt volume/location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Calibri"/>
              <a:cs typeface="Calibri"/>
            </a:rPr>
            <a:t>No additional shot volume statistics were selected</a:t>
          </a:r>
        </a:p>
      </dsp:txBody>
      <dsp:txXfrm>
        <a:off x="2911007" y="2440872"/>
        <a:ext cx="1588790" cy="15887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661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05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24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054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404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441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6393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9264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488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17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86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801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548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2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820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538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97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2882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5.jpe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modules/svm.html#svr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scikit-learn.org/stable/modules/generated/sklearn.linear_model.LinearRegression.html#sklearn.linear_model.LinearRegression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modules/generated/sklearn.ensemble.RandomForestRegressor.html#sklearn.ensemble.RandomForestRegressor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hyperlink" Target="https://scikit-learn.org/stable/modules/generated/sklearn.neural_network.MLPRegressor.html#sklearn.neural_network.MLPRegresso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KSTEPHANOS/3PP-PREDICTIONS&#8203;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mage">
            <a:extLst>
              <a:ext uri="{FF2B5EF4-FFF2-40B4-BE49-F238E27FC236}">
                <a16:creationId xmlns:a16="http://schemas.microsoft.com/office/drawing/2014/main" id="{D712C583-79C5-C69A-3368-E7FACAD12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8E68B2-995D-7B78-3C0B-FAA6A034A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Predicting 3pt shooting in the </a:t>
            </a:r>
            <a:r>
              <a:rPr lang="en-US" dirty="0" err="1">
                <a:cs typeface="Calibri Light"/>
              </a:rPr>
              <a:t>nba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EAF4B-D8C0-D246-B315-7A6988404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A review and comparison of machine learning methodologies</a:t>
            </a:r>
          </a:p>
          <a:p>
            <a:r>
              <a:rPr lang="en-US" dirty="0">
                <a:cs typeface="Calibri"/>
              </a:rPr>
              <a:t>By Koi Stephanos</a:t>
            </a:r>
          </a:p>
        </p:txBody>
      </p:sp>
    </p:spTree>
    <p:extLst>
      <p:ext uri="{BB962C8B-B14F-4D97-AF65-F5344CB8AC3E}">
        <p14:creationId xmlns:p14="http://schemas.microsoft.com/office/powerpoint/2010/main" val="318186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image">
            <a:extLst>
              <a:ext uri="{FF2B5EF4-FFF2-40B4-BE49-F238E27FC236}">
                <a16:creationId xmlns:a16="http://schemas.microsoft.com/office/drawing/2014/main" id="{E671DF8E-E07E-F4D5-6CC6-5813B75170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D63974-772D-AD62-2D73-B5A90FA9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Exploring the data</a:t>
            </a:r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21D6A6B-CC80-F151-B236-8BBB80BBE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273432"/>
              </p:ext>
            </p:extLst>
          </p:nvPr>
        </p:nvGraphicFramePr>
        <p:xfrm>
          <a:off x="338665" y="1890889"/>
          <a:ext cx="9322617" cy="4307338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513037">
                  <a:extLst>
                    <a:ext uri="{9D8B030D-6E8A-4147-A177-3AD203B41FA5}">
                      <a16:colId xmlns:a16="http://schemas.microsoft.com/office/drawing/2014/main" val="4054199008"/>
                    </a:ext>
                  </a:extLst>
                </a:gridCol>
                <a:gridCol w="513037">
                  <a:extLst>
                    <a:ext uri="{9D8B030D-6E8A-4147-A177-3AD203B41FA5}">
                      <a16:colId xmlns:a16="http://schemas.microsoft.com/office/drawing/2014/main" val="2532291651"/>
                    </a:ext>
                  </a:extLst>
                </a:gridCol>
                <a:gridCol w="513037">
                  <a:extLst>
                    <a:ext uri="{9D8B030D-6E8A-4147-A177-3AD203B41FA5}">
                      <a16:colId xmlns:a16="http://schemas.microsoft.com/office/drawing/2014/main" val="4278003637"/>
                    </a:ext>
                  </a:extLst>
                </a:gridCol>
                <a:gridCol w="513037">
                  <a:extLst>
                    <a:ext uri="{9D8B030D-6E8A-4147-A177-3AD203B41FA5}">
                      <a16:colId xmlns:a16="http://schemas.microsoft.com/office/drawing/2014/main" val="693719738"/>
                    </a:ext>
                  </a:extLst>
                </a:gridCol>
                <a:gridCol w="513037">
                  <a:extLst>
                    <a:ext uri="{9D8B030D-6E8A-4147-A177-3AD203B41FA5}">
                      <a16:colId xmlns:a16="http://schemas.microsoft.com/office/drawing/2014/main" val="655578263"/>
                    </a:ext>
                  </a:extLst>
                </a:gridCol>
                <a:gridCol w="513037">
                  <a:extLst>
                    <a:ext uri="{9D8B030D-6E8A-4147-A177-3AD203B41FA5}">
                      <a16:colId xmlns:a16="http://schemas.microsoft.com/office/drawing/2014/main" val="1223163713"/>
                    </a:ext>
                  </a:extLst>
                </a:gridCol>
                <a:gridCol w="513037">
                  <a:extLst>
                    <a:ext uri="{9D8B030D-6E8A-4147-A177-3AD203B41FA5}">
                      <a16:colId xmlns:a16="http://schemas.microsoft.com/office/drawing/2014/main" val="2847249736"/>
                    </a:ext>
                  </a:extLst>
                </a:gridCol>
                <a:gridCol w="513037">
                  <a:extLst>
                    <a:ext uri="{9D8B030D-6E8A-4147-A177-3AD203B41FA5}">
                      <a16:colId xmlns:a16="http://schemas.microsoft.com/office/drawing/2014/main" val="2275983772"/>
                    </a:ext>
                  </a:extLst>
                </a:gridCol>
                <a:gridCol w="513037">
                  <a:extLst>
                    <a:ext uri="{9D8B030D-6E8A-4147-A177-3AD203B41FA5}">
                      <a16:colId xmlns:a16="http://schemas.microsoft.com/office/drawing/2014/main" val="1768843035"/>
                    </a:ext>
                  </a:extLst>
                </a:gridCol>
                <a:gridCol w="513037">
                  <a:extLst>
                    <a:ext uri="{9D8B030D-6E8A-4147-A177-3AD203B41FA5}">
                      <a16:colId xmlns:a16="http://schemas.microsoft.com/office/drawing/2014/main" val="1892629097"/>
                    </a:ext>
                  </a:extLst>
                </a:gridCol>
                <a:gridCol w="513037">
                  <a:extLst>
                    <a:ext uri="{9D8B030D-6E8A-4147-A177-3AD203B41FA5}">
                      <a16:colId xmlns:a16="http://schemas.microsoft.com/office/drawing/2014/main" val="3530773965"/>
                    </a:ext>
                  </a:extLst>
                </a:gridCol>
                <a:gridCol w="513037">
                  <a:extLst>
                    <a:ext uri="{9D8B030D-6E8A-4147-A177-3AD203B41FA5}">
                      <a16:colId xmlns:a16="http://schemas.microsoft.com/office/drawing/2014/main" val="2222098117"/>
                    </a:ext>
                  </a:extLst>
                </a:gridCol>
                <a:gridCol w="513037">
                  <a:extLst>
                    <a:ext uri="{9D8B030D-6E8A-4147-A177-3AD203B41FA5}">
                      <a16:colId xmlns:a16="http://schemas.microsoft.com/office/drawing/2014/main" val="3903629246"/>
                    </a:ext>
                  </a:extLst>
                </a:gridCol>
                <a:gridCol w="513037">
                  <a:extLst>
                    <a:ext uri="{9D8B030D-6E8A-4147-A177-3AD203B41FA5}">
                      <a16:colId xmlns:a16="http://schemas.microsoft.com/office/drawing/2014/main" val="3657960663"/>
                    </a:ext>
                  </a:extLst>
                </a:gridCol>
                <a:gridCol w="513037">
                  <a:extLst>
                    <a:ext uri="{9D8B030D-6E8A-4147-A177-3AD203B41FA5}">
                      <a16:colId xmlns:a16="http://schemas.microsoft.com/office/drawing/2014/main" val="1590358559"/>
                    </a:ext>
                  </a:extLst>
                </a:gridCol>
                <a:gridCol w="513037">
                  <a:extLst>
                    <a:ext uri="{9D8B030D-6E8A-4147-A177-3AD203B41FA5}">
                      <a16:colId xmlns:a16="http://schemas.microsoft.com/office/drawing/2014/main" val="653203134"/>
                    </a:ext>
                  </a:extLst>
                </a:gridCol>
                <a:gridCol w="513037">
                  <a:extLst>
                    <a:ext uri="{9D8B030D-6E8A-4147-A177-3AD203B41FA5}">
                      <a16:colId xmlns:a16="http://schemas.microsoft.com/office/drawing/2014/main" val="3830253223"/>
                    </a:ext>
                  </a:extLst>
                </a:gridCol>
                <a:gridCol w="600988">
                  <a:extLst>
                    <a:ext uri="{9D8B030D-6E8A-4147-A177-3AD203B41FA5}">
                      <a16:colId xmlns:a16="http://schemas.microsoft.com/office/drawing/2014/main" val="877008557"/>
                    </a:ext>
                  </a:extLst>
                </a:gridCol>
              </a:tblGrid>
              <a:tr h="1147703">
                <a:tc>
                  <a:txBody>
                    <a:bodyPr/>
                    <a:lstStyle/>
                    <a:p>
                      <a:pPr algn="r" fontAlgn="ctr"/>
                      <a:endParaRPr lang="en-US" sz="1200" dirty="0" err="1"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err="1">
                          <a:effectLst/>
                        </a:rPr>
                        <a:t>three_pct_season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err="1">
                          <a:effectLst/>
                        </a:rPr>
                        <a:t>lwr_paint_pct_oct_nov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err="1">
                          <a:effectLst/>
                        </a:rPr>
                        <a:t>upr_paint_pct_oct_nov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err="1">
                          <a:effectLst/>
                        </a:rPr>
                        <a:t>mid_pct_oct_nov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err="1">
                          <a:effectLst/>
                        </a:rPr>
                        <a:t>three_non_cnr_pct_oct_nov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err="1">
                          <a:effectLst/>
                        </a:rPr>
                        <a:t>three_cnr_pct_oct_nov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err="1">
                          <a:effectLst/>
                        </a:rPr>
                        <a:t>ft_pct_oct_nov</a:t>
                      </a:r>
                      <a:endParaRPr lang="en-US"/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err="1">
                          <a:effectLst/>
                        </a:rPr>
                        <a:t>lwr_paint_shots_oct_nov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err="1">
                          <a:effectLst/>
                        </a:rPr>
                        <a:t>upr_paint_shots_oct_nov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err="1">
                          <a:effectLst/>
                        </a:rPr>
                        <a:t>mid_shots_oct_nov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err="1">
                          <a:effectLst/>
                        </a:rPr>
                        <a:t>three_non_cnr_shots_oct_nov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err="1">
                          <a:effectLst/>
                        </a:rPr>
                        <a:t>three_cnr_shots_oct_nov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err="1">
                          <a:effectLst/>
                        </a:rPr>
                        <a:t>ft_shots_oct_nov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err="1">
                          <a:effectLst/>
                        </a:rPr>
                        <a:t>net_avg_pct_oct_nov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err="1">
                          <a:effectLst/>
                        </a:rPr>
                        <a:t>total_attempts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err="1">
                          <a:effectLst/>
                        </a:rPr>
                        <a:t>total_points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200" err="1">
                          <a:effectLst/>
                        </a:rPr>
                        <a:t>ts_pct</a:t>
                      </a:r>
                      <a:endParaRPr lang="en-US"/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246481246"/>
                  </a:ext>
                </a:extLst>
              </a:tr>
              <a:tr h="44769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mean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0.361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0.575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0.435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0.407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0.366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0.355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0.801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88.138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40.425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24.092</a:t>
                      </a:r>
                      <a:endParaRPr lang="en-US" sz="1000" dirty="0"/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39.435</a:t>
                      </a:r>
                      <a:endParaRPr lang="en-US" sz="1000" dirty="0"/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57.472</a:t>
                      </a:r>
                      <a:endParaRPr lang="en-US" sz="1000" dirty="0"/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69.425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0.527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318.99</a:t>
                      </a:r>
                      <a:endParaRPr lang="en-US" sz="1000" dirty="0"/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322.05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0.463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009279133"/>
                  </a:ext>
                </a:extLst>
              </a:tr>
              <a:tr h="44769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std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0.039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0.083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0.091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0.121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0.088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0.068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0.083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42.961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25.618</a:t>
                      </a:r>
                      <a:endParaRPr lang="en-US" sz="1000" dirty="0"/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13.055</a:t>
                      </a:r>
                      <a:endParaRPr lang="en-US" sz="1000" dirty="0"/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15.021</a:t>
                      </a:r>
                      <a:endParaRPr lang="en-US" sz="1000" dirty="0"/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28.042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46.346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0.056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121.38</a:t>
                      </a:r>
                      <a:endParaRPr lang="en-US" sz="1000"/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127.02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0.039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394811066"/>
                  </a:ext>
                </a:extLst>
              </a:tr>
              <a:tr h="44769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min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0.220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0.278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0.167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0.000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0.150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0.167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0.500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0.390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89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86.014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0.382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666437058"/>
                  </a:ext>
                </a:extLst>
              </a:tr>
              <a:tr h="44769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25%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0.337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0.514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0.388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0.330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0.307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0.316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0.741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54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23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28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35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34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0.487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229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232.66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0.430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105093680"/>
                  </a:ext>
                </a:extLst>
              </a:tr>
              <a:tr h="44769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50%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0.366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0.578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0.444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0.402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0.364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0.359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0.811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85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34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22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40.50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55.50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58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0.518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301.50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304.90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0.461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940110389"/>
                  </a:ext>
                </a:extLst>
              </a:tr>
              <a:tr h="44769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75%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0.387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0.625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0.488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0.477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0.426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0.394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0.868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111.25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50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31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49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74.25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96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0.566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390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389.84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0.493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806293315"/>
                  </a:ext>
                </a:extLst>
              </a:tr>
              <a:tr h="44769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max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0.437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0.800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0.692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0.900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0.667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0.500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1.000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238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170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72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82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159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213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0.692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644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699.06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0.564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68630261"/>
                  </a:ext>
                </a:extLst>
              </a:tr>
            </a:tbl>
          </a:graphicData>
        </a:graphic>
      </p:graphicFrame>
      <p:graphicFrame>
        <p:nvGraphicFramePr>
          <p:cNvPr id="70" name="Content Placeholder 22">
            <a:extLst>
              <a:ext uri="{FF2B5EF4-FFF2-40B4-BE49-F238E27FC236}">
                <a16:creationId xmlns:a16="http://schemas.microsoft.com/office/drawing/2014/main" id="{8F744B70-4AE8-721C-3D78-6202FBE235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535838"/>
              </p:ext>
            </p:extLst>
          </p:nvPr>
        </p:nvGraphicFramePr>
        <p:xfrm>
          <a:off x="9321801" y="354660"/>
          <a:ext cx="3132315" cy="5888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35873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Content Placeholder 3" descr="image">
            <a:extLst>
              <a:ext uri="{FF2B5EF4-FFF2-40B4-BE49-F238E27FC236}">
                <a16:creationId xmlns:a16="http://schemas.microsoft.com/office/drawing/2014/main" id="{4AB5A7F1-490F-BB02-6F80-E4B9319E96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D63974-772D-AD62-2D73-B5A90FA9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feature engineering </a:t>
            </a:r>
            <a:endParaRPr lang="en-US" dirty="0"/>
          </a:p>
        </p:txBody>
      </p:sp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75999846-293E-393F-9A4D-A1FE6B9034A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19" y="884540"/>
            <a:ext cx="6897878" cy="475953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0A96FA9-E845-A8F8-7E5B-6B7B3401D1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9919403"/>
              </p:ext>
            </p:extLst>
          </p:nvPr>
        </p:nvGraphicFramePr>
        <p:xfrm>
          <a:off x="7865806" y="2251587"/>
          <a:ext cx="3706762" cy="3972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75" name="TextBox 774">
            <a:extLst>
              <a:ext uri="{FF2B5EF4-FFF2-40B4-BE49-F238E27FC236}">
                <a16:creationId xmlns:a16="http://schemas.microsoft.com/office/drawing/2014/main" id="{EFE14C1C-3E29-AFFF-8F74-9A0A01637FE3}"/>
              </a:ext>
            </a:extLst>
          </p:cNvPr>
          <p:cNvSpPr txBox="1"/>
          <p:nvPr/>
        </p:nvSpPr>
        <p:spPr>
          <a:xfrm>
            <a:off x="8852370" y="6613408"/>
            <a:ext cx="3759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cs typeface="Calibri"/>
              </a:rPr>
              <a:t>Cite: </a:t>
            </a:r>
            <a:r>
              <a:rPr lang="en-US" sz="1000" dirty="0">
                <a:ea typeface="+mn-lt"/>
                <a:cs typeface="+mn-lt"/>
              </a:rPr>
              <a:t>nbastuffer.com/analytics101/true-shooting-percentage/</a:t>
            </a:r>
            <a:endParaRPr lang="en-US" sz="1000" dirty="0">
              <a:cs typeface="Calibri"/>
            </a:endParaRPr>
          </a:p>
        </p:txBody>
      </p:sp>
      <p:sp>
        <p:nvSpPr>
          <p:cNvPr id="938" name="TextBox 937">
            <a:extLst>
              <a:ext uri="{FF2B5EF4-FFF2-40B4-BE49-F238E27FC236}">
                <a16:creationId xmlns:a16="http://schemas.microsoft.com/office/drawing/2014/main" id="{31AE53D7-15B4-0D94-4477-05579EF2C31D}"/>
              </a:ext>
            </a:extLst>
          </p:cNvPr>
          <p:cNvSpPr txBox="1"/>
          <p:nvPr/>
        </p:nvSpPr>
        <p:spPr>
          <a:xfrm>
            <a:off x="667925" y="5719704"/>
            <a:ext cx="5960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Graph displaying Efficiency/Volume for players in the dataset. Players above the blue axis outperform league average.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4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5" name="Content Placeholder 3" descr="image">
            <a:extLst>
              <a:ext uri="{FF2B5EF4-FFF2-40B4-BE49-F238E27FC236}">
                <a16:creationId xmlns:a16="http://schemas.microsoft.com/office/drawing/2014/main" id="{D24A2578-64F0-E45D-58EB-AAE964633E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D63974-772D-AD62-2D73-B5A90FA9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653" y="-1881"/>
            <a:ext cx="5219699" cy="145626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feature selection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0A96FA9-E845-A8F8-7E5B-6B7B3401D1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2973094"/>
              </p:ext>
            </p:extLst>
          </p:nvPr>
        </p:nvGraphicFramePr>
        <p:xfrm>
          <a:off x="-292569" y="1304809"/>
          <a:ext cx="5341995" cy="4401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085" name="Content Placeholder 3084" descr="A graph of a bar graph&#10;&#10;Description automatically generated">
            <a:extLst>
              <a:ext uri="{FF2B5EF4-FFF2-40B4-BE49-F238E27FC236}">
                <a16:creationId xmlns:a16="http://schemas.microsoft.com/office/drawing/2014/main" id="{142C781A-7916-FCFC-8CA4-928B5BB08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4953764" y="1408759"/>
            <a:ext cx="6797793" cy="447604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41080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image">
            <a:extLst>
              <a:ext uri="{FF2B5EF4-FFF2-40B4-BE49-F238E27FC236}">
                <a16:creationId xmlns:a16="http://schemas.microsoft.com/office/drawing/2014/main" id="{E671DF8E-E07E-F4D5-6CC6-5813B75170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D63974-772D-AD62-2D73-B5A90FA9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394" y="167452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linear models</a:t>
            </a:r>
            <a:endParaRPr lang="en-US" dirty="0"/>
          </a:p>
        </p:txBody>
      </p:sp>
      <p:pic>
        <p:nvPicPr>
          <p:cNvPr id="3" name="Content Placeholder 2" descr="A graph showing the growth of training error&#10;&#10;Description automatically generated">
            <a:extLst>
              <a:ext uri="{FF2B5EF4-FFF2-40B4-BE49-F238E27FC236}">
                <a16:creationId xmlns:a16="http://schemas.microsoft.com/office/drawing/2014/main" id="{E1CEAA87-3207-4B67-9468-5B1C01BF7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050892" y="3920067"/>
            <a:ext cx="3087092" cy="230387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 descr="A graph of a graph showing the value of a training set&#10;&#10;Description automatically generated">
            <a:extLst>
              <a:ext uri="{FF2B5EF4-FFF2-40B4-BE49-F238E27FC236}">
                <a16:creationId xmlns:a16="http://schemas.microsoft.com/office/drawing/2014/main" id="{DE0ECB2B-57A8-FF3A-2B24-9CD726A09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4622" y="692026"/>
            <a:ext cx="3081866" cy="228483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8AB729-A4F9-0144-6175-B69FFCBF3EFB}"/>
              </a:ext>
            </a:extLst>
          </p:cNvPr>
          <p:cNvSpPr txBox="1"/>
          <p:nvPr/>
        </p:nvSpPr>
        <p:spPr>
          <a:xfrm>
            <a:off x="810919" y="1469437"/>
            <a:ext cx="6139273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CCCCCC"/>
                </a:solidFill>
                <a:latin typeface="Consolas"/>
              </a:rPr>
              <a:t>Linear Regression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solidFill>
                  <a:srgbClr val="CCCCCC"/>
                </a:solidFill>
                <a:latin typeface="Consolas"/>
              </a:rPr>
              <a:t>Classic prediction model, assigns coefficient weights to the features for linear predictions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solidFill>
                  <a:srgbClr val="CCCCCC"/>
                </a:solidFill>
                <a:latin typeface="Consolas"/>
              </a:rPr>
              <a:t>Often used as a baseline for comparison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solidFill>
                  <a:srgbClr val="CCCCCC"/>
                </a:solidFill>
                <a:latin typeface="Consolas"/>
              </a:rPr>
              <a:t>Demonstrates classic learning curve showing tightening of mean squared error with validation set as training set size increases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CCCCCC"/>
                </a:solidFill>
                <a:latin typeface="Consolas"/>
              </a:rPr>
              <a:t>Support Vector Machine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solidFill>
                  <a:srgbClr val="CCCCCC"/>
                </a:solidFill>
                <a:latin typeface="Consolas"/>
              </a:rPr>
              <a:t>Calculates a hyperplane within the feature space to interpret new data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solidFill>
                  <a:srgbClr val="CCCCCC"/>
                </a:solidFill>
                <a:latin typeface="Consolas"/>
              </a:rPr>
              <a:t>Favorite in NBA Analytics, particularly in action detection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solidFill>
                  <a:srgbClr val="CCCCCC"/>
                </a:solidFill>
                <a:latin typeface="Consolas"/>
              </a:rPr>
              <a:t>Struggles by overfitting to the data, indicated by the spike in validation error as training size increases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32E74C-E7AA-25F8-D4F1-B699D4FF9FA2}"/>
              </a:ext>
            </a:extLst>
          </p:cNvPr>
          <p:cNvSpPr txBox="1"/>
          <p:nvPr/>
        </p:nvSpPr>
        <p:spPr>
          <a:xfrm>
            <a:off x="122296" y="651933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cs typeface="Calibri"/>
              </a:rPr>
              <a:t>Cite: </a:t>
            </a:r>
            <a:r>
              <a:rPr lang="en-US" sz="1000" dirty="0">
                <a:cs typeface="Calibri"/>
                <a:hlinkClick r:id="rId7"/>
              </a:rPr>
              <a:t>linear regression</a:t>
            </a:r>
            <a:r>
              <a:rPr lang="en-US" sz="1000" dirty="0">
                <a:cs typeface="Calibri"/>
              </a:rPr>
              <a:t>, </a:t>
            </a:r>
            <a:r>
              <a:rPr lang="en-US" sz="1000" dirty="0">
                <a:cs typeface="Calibri"/>
                <a:hlinkClick r:id="rId8"/>
              </a:rPr>
              <a:t>support vector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020733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image">
            <a:extLst>
              <a:ext uri="{FF2B5EF4-FFF2-40B4-BE49-F238E27FC236}">
                <a16:creationId xmlns:a16="http://schemas.microsoft.com/office/drawing/2014/main" id="{E671DF8E-E07E-F4D5-6CC6-5813B75170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D63974-772D-AD62-2D73-B5A90FA9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357" y="985896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non-linear models</a:t>
            </a:r>
            <a:endParaRPr lang="en-US" dirty="0"/>
          </a:p>
        </p:txBody>
      </p:sp>
      <p:pic>
        <p:nvPicPr>
          <p:cNvPr id="3" name="Content Placeholder 2" descr="A graph of loss of neural network&#10;&#10;Description automatically generated">
            <a:extLst>
              <a:ext uri="{FF2B5EF4-FFF2-40B4-BE49-F238E27FC236}">
                <a16:creationId xmlns:a16="http://schemas.microsoft.com/office/drawing/2014/main" id="{F221D44E-BD6C-C94C-33C3-CFE8739EA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294252" y="3637844"/>
            <a:ext cx="3368004" cy="266135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 descr="A graph showing the size of a model&#10;&#10;Description automatically generated">
            <a:extLst>
              <a:ext uri="{FF2B5EF4-FFF2-40B4-BE49-F238E27FC236}">
                <a16:creationId xmlns:a16="http://schemas.microsoft.com/office/drawing/2014/main" id="{7F9BC2B0-D279-FB0F-4CFD-F8F0768CC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9807" y="882621"/>
            <a:ext cx="2602089" cy="190364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232225-3BBF-8D28-CC8B-22FF0C2579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6548" y="861087"/>
            <a:ext cx="2743200" cy="195612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9A4523-AD29-C44C-877C-7B2AF98382A4}"/>
              </a:ext>
            </a:extLst>
          </p:cNvPr>
          <p:cNvSpPr txBox="1"/>
          <p:nvPr/>
        </p:nvSpPr>
        <p:spPr>
          <a:xfrm>
            <a:off x="237067" y="2165585"/>
            <a:ext cx="6139273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CCCCCC"/>
                </a:solidFill>
                <a:latin typeface="Consolas"/>
              </a:rPr>
              <a:t>Random Forest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solidFill>
                  <a:srgbClr val="CCCCCC"/>
                </a:solidFill>
                <a:latin typeface="Consolas"/>
              </a:rPr>
              <a:t>Uses a collection of decision </a:t>
            </a:r>
            <a:br>
              <a:rPr lang="en-US" dirty="0">
                <a:solidFill>
                  <a:srgbClr val="CCCCCC"/>
                </a:solidFill>
                <a:latin typeface="Consolas"/>
              </a:rPr>
            </a:br>
            <a:r>
              <a:rPr lang="en-US" dirty="0">
                <a:solidFill>
                  <a:srgbClr val="CCCCCC"/>
                </a:solidFill>
                <a:latin typeface="Consolas"/>
              </a:rPr>
              <a:t>trees to model the data, allowing </a:t>
            </a:r>
            <a:br>
              <a:rPr lang="en-US" dirty="0">
                <a:solidFill>
                  <a:srgbClr val="CCCCCC"/>
                </a:solidFill>
                <a:latin typeface="Consolas"/>
              </a:rPr>
            </a:br>
            <a:r>
              <a:rPr lang="en-US" dirty="0">
                <a:solidFill>
                  <a:srgbClr val="CCCCCC"/>
                </a:solidFill>
                <a:latin typeface="Consolas"/>
              </a:rPr>
              <a:t>for a sophisticated, non-linear model</a:t>
            </a:r>
            <a:endParaRPr lang="en-US">
              <a:cs typeface="Calibri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solidFill>
                  <a:srgbClr val="CCCCCC"/>
                </a:solidFill>
                <a:latin typeface="Consolas"/>
              </a:rPr>
              <a:t>Powerful ensemble learning method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solidFill>
                  <a:srgbClr val="CCCCCC"/>
                </a:solidFill>
                <a:latin typeface="Consolas"/>
              </a:rPr>
              <a:t>Training score remains low throughout, with near constant validation as well, indicating a potential learning plateau in the model 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CCCCCC"/>
                </a:solidFill>
                <a:latin typeface="Consolas"/>
              </a:rPr>
              <a:t>Neural Network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solidFill>
                  <a:srgbClr val="CCCCCC"/>
                </a:solidFill>
                <a:latin typeface="Consolas"/>
              </a:rPr>
              <a:t>Deep learning tool that uses layers of 'neuron' nodes to model complex non-linear relationships in the data</a:t>
            </a:r>
            <a:endParaRPr lang="en-US" dirty="0"/>
          </a:p>
          <a:p>
            <a:pPr marL="742950" lvl="1" indent="-285750">
              <a:buFont typeface="Courier New"/>
              <a:buChar char="o"/>
            </a:pPr>
            <a:r>
              <a:rPr lang="en-US" dirty="0">
                <a:solidFill>
                  <a:srgbClr val="CCCCCC"/>
                </a:solidFill>
                <a:latin typeface="Consolas"/>
              </a:rPr>
              <a:t>Model converges well around the 10 epoch mark, after some early volatility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E55E2-F1F7-22FC-031D-7578C4C3C978}"/>
              </a:ext>
            </a:extLst>
          </p:cNvPr>
          <p:cNvSpPr txBox="1"/>
          <p:nvPr/>
        </p:nvSpPr>
        <p:spPr>
          <a:xfrm>
            <a:off x="122296" y="651933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cs typeface="Calibri"/>
              </a:rPr>
              <a:t>Cite: </a:t>
            </a:r>
            <a:r>
              <a:rPr lang="en-US" sz="1000" dirty="0">
                <a:cs typeface="Calibri"/>
                <a:hlinkClick r:id="rId8"/>
              </a:rPr>
              <a:t>random forest</a:t>
            </a:r>
            <a:r>
              <a:rPr lang="en-US" sz="1000" dirty="0">
                <a:cs typeface="Calibri"/>
              </a:rPr>
              <a:t>, </a:t>
            </a:r>
            <a:r>
              <a:rPr lang="en-US" sz="1000" dirty="0">
                <a:cs typeface="Calibri"/>
                <a:hlinkClick r:id="rId9"/>
              </a:rPr>
              <a:t>nueral network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163206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image">
            <a:extLst>
              <a:ext uri="{FF2B5EF4-FFF2-40B4-BE49-F238E27FC236}">
                <a16:creationId xmlns:a16="http://schemas.microsoft.com/office/drawing/2014/main" id="{E671DF8E-E07E-F4D5-6CC6-5813B75170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D63974-772D-AD62-2D73-B5A90FA9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Conclusion</a:t>
            </a:r>
            <a:endParaRPr lang="en-US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93278909-224E-7D60-0F68-348CF802FF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0778878"/>
              </p:ext>
            </p:extLst>
          </p:nvPr>
        </p:nvGraphicFramePr>
        <p:xfrm>
          <a:off x="1298222" y="5268148"/>
          <a:ext cx="9294149" cy="1112519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1213554">
                  <a:extLst>
                    <a:ext uri="{9D8B030D-6E8A-4147-A177-3AD203B41FA5}">
                      <a16:colId xmlns:a16="http://schemas.microsoft.com/office/drawing/2014/main" val="2231769"/>
                    </a:ext>
                  </a:extLst>
                </a:gridCol>
                <a:gridCol w="2088443">
                  <a:extLst>
                    <a:ext uri="{9D8B030D-6E8A-4147-A177-3AD203B41FA5}">
                      <a16:colId xmlns:a16="http://schemas.microsoft.com/office/drawing/2014/main" val="400505091"/>
                    </a:ext>
                  </a:extLst>
                </a:gridCol>
                <a:gridCol w="1994370">
                  <a:extLst>
                    <a:ext uri="{9D8B030D-6E8A-4147-A177-3AD203B41FA5}">
                      <a16:colId xmlns:a16="http://schemas.microsoft.com/office/drawing/2014/main" val="169666830"/>
                    </a:ext>
                  </a:extLst>
                </a:gridCol>
                <a:gridCol w="1890888">
                  <a:extLst>
                    <a:ext uri="{9D8B030D-6E8A-4147-A177-3AD203B41FA5}">
                      <a16:colId xmlns:a16="http://schemas.microsoft.com/office/drawing/2014/main" val="2420274487"/>
                    </a:ext>
                  </a:extLst>
                </a:gridCol>
                <a:gridCol w="2106894">
                  <a:extLst>
                    <a:ext uri="{9D8B030D-6E8A-4147-A177-3AD203B41FA5}">
                      <a16:colId xmlns:a16="http://schemas.microsoft.com/office/drawing/2014/main" val="73048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014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559983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dirty="0"/>
                        <a:t>R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.331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-6.07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.264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-0.85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17634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DC029F9-AF52-FBA9-C28C-2C3CCCBE5989}"/>
              </a:ext>
            </a:extLst>
          </p:cNvPr>
          <p:cNvSpPr txBox="1"/>
          <p:nvPr/>
        </p:nvSpPr>
        <p:spPr>
          <a:xfrm>
            <a:off x="1298222" y="1683926"/>
            <a:ext cx="9234311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Ultimately, all models achieved strong </a:t>
            </a:r>
            <a:r>
              <a:rPr lang="en-US" dirty="0" err="1">
                <a:cs typeface="Calibri"/>
              </a:rPr>
              <a:t>mse</a:t>
            </a:r>
            <a:r>
              <a:rPr lang="en-US" dirty="0">
                <a:cs typeface="Calibri"/>
              </a:rPr>
              <a:t> ratings, able to correctly predict 3pt percentages at the end of season within a couple thousands of a point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Of the non-linear models, the Random Forest out-performed the Neural Network, and classic Linear Regression had the strongest stats overall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While predicting well, both the Support Vector and Neural Network approaches appeared to struggle in explaining the variance, indicated by negative R</a:t>
            </a:r>
            <a:r>
              <a:rPr lang="en-US" baseline="30000" dirty="0">
                <a:cs typeface="Calibri"/>
              </a:rPr>
              <a:t>2</a:t>
            </a:r>
            <a:r>
              <a:rPr lang="en-US" dirty="0">
                <a:cs typeface="Calibri"/>
              </a:rPr>
              <a:t> scores, suggesting overfitting, which can likely be attributed to the small sample size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For this dataset, Linear Regression is the winner, with Random Forest a suitable alternative that potentially might fair better with more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68444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mage">
            <a:extLst>
              <a:ext uri="{FF2B5EF4-FFF2-40B4-BE49-F238E27FC236}">
                <a16:creationId xmlns:a16="http://schemas.microsoft.com/office/drawing/2014/main" id="{D712C583-79C5-C69A-3368-E7FACAD12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8E68B2-995D-7B78-3C0B-FAA6A034A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991" y="1061156"/>
            <a:ext cx="5871282" cy="215805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Thank you for your consideration!!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4CA3363-DFFE-212A-07C9-BA600FE12F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6177" y="6003806"/>
            <a:ext cx="7197726" cy="511764"/>
          </a:xfrm>
        </p:spPr>
        <p:txBody>
          <a:bodyPr/>
          <a:lstStyle/>
          <a:p>
            <a:r>
              <a:rPr lang="en-US" dirty="0">
                <a:cs typeface="Calibri"/>
              </a:rPr>
              <a:t>All code for this project is available on </a:t>
            </a:r>
            <a:r>
              <a:rPr lang="en-US" dirty="0">
                <a:cs typeface="Calibri"/>
                <a:hlinkClick r:id="rId4"/>
              </a:rPr>
              <a:t>github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6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5892511976F14593D4AE69F1C082BF" ma:contentTypeVersion="12" ma:contentTypeDescription="Create a new document." ma:contentTypeScope="" ma:versionID="06a73034ee2d2ee7ae1d4b9298712983">
  <xsd:schema xmlns:xsd="http://www.w3.org/2001/XMLSchema" xmlns:xs="http://www.w3.org/2001/XMLSchema" xmlns:p="http://schemas.microsoft.com/office/2006/metadata/properties" xmlns:ns3="07c70354-70b8-4b08-ad72-2db6449d75b8" xmlns:ns4="fcd92f5e-4655-41d4-97b2-65821571276c" targetNamespace="http://schemas.microsoft.com/office/2006/metadata/properties" ma:root="true" ma:fieldsID="e58704d72514ee5bc55090948f3c2b35" ns3:_="" ns4:_="">
    <xsd:import namespace="07c70354-70b8-4b08-ad72-2db6449d75b8"/>
    <xsd:import namespace="fcd92f5e-4655-41d4-97b2-65821571276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c70354-70b8-4b08-ad72-2db6449d75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d92f5e-4655-41d4-97b2-65821571276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20D11F-B88A-4819-945D-83AAE80079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c70354-70b8-4b08-ad72-2db6449d75b8"/>
    <ds:schemaRef ds:uri="fcd92f5e-4655-41d4-97b2-6582157127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22E212-2708-442D-8CCD-BE7CF65DDF23}">
  <ds:schemaRefs>
    <ds:schemaRef ds:uri="http://www.w3.org/XML/1998/namespace"/>
    <ds:schemaRef ds:uri="http://schemas.microsoft.com/office/2006/documentManagement/types"/>
    <ds:schemaRef ds:uri="fcd92f5e-4655-41d4-97b2-65821571276c"/>
    <ds:schemaRef ds:uri="http://purl.org/dc/dcmitype/"/>
    <ds:schemaRef ds:uri="http://purl.org/dc/elements/1.1/"/>
    <ds:schemaRef ds:uri="http://purl.org/dc/terms/"/>
    <ds:schemaRef ds:uri="07c70354-70b8-4b08-ad72-2db6449d75b8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3C65B47-D356-4820-8D6C-77B351C6CF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2413</TotalTime>
  <Words>33</Words>
  <Application>Microsoft Office PowerPoint</Application>
  <PresentationFormat>Widescreen</PresentationFormat>
  <Paragraphs>15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Celestial</vt:lpstr>
      <vt:lpstr>Predicting 3pt shooting in the nba</vt:lpstr>
      <vt:lpstr>Exploring the data</vt:lpstr>
      <vt:lpstr>feature engineering </vt:lpstr>
      <vt:lpstr>feature selection</vt:lpstr>
      <vt:lpstr>linear models</vt:lpstr>
      <vt:lpstr>non-linear models</vt:lpstr>
      <vt:lpstr>Conclusion</vt:lpstr>
      <vt:lpstr>Thank you for your consideration!!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Stephanos, Dembe Koi</dc:creator>
  <cp:lastModifiedBy>Stephanos, Dembe Koi</cp:lastModifiedBy>
  <cp:revision>1126</cp:revision>
  <dcterms:created xsi:type="dcterms:W3CDTF">2021-11-27T22:00:04Z</dcterms:created>
  <dcterms:modified xsi:type="dcterms:W3CDTF">2023-12-04T02:58:07Z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0x010100435892511976F14593D4AE69F1C082BF</vt:lpwstr>
  </property>
</Properties>
</file>